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267" r:id="rId4"/>
    <p:sldId id="265" r:id="rId5"/>
    <p:sldId id="258" r:id="rId6"/>
    <p:sldId id="259" r:id="rId7"/>
    <p:sldId id="260" r:id="rId8"/>
    <p:sldId id="261" r:id="rId9"/>
    <p:sldId id="263" r:id="rId10"/>
    <p:sldId id="262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7A5163B-C2B3-4EED-9C9B-93FA88B6A0E6}">
          <p14:sldIdLst>
            <p14:sldId id="256"/>
            <p14:sldId id="264"/>
            <p14:sldId id="267"/>
          </p14:sldIdLst>
        </p14:section>
        <p14:section name="Dart" id="{50E5DEDE-4D07-4441-AC27-108F3C18CBED}">
          <p14:sldIdLst>
            <p14:sldId id="265"/>
            <p14:sldId id="258"/>
            <p14:sldId id="259"/>
            <p14:sldId id="260"/>
            <p14:sldId id="261"/>
            <p14:sldId id="263"/>
            <p14:sldId id="262"/>
          </p14:sldIdLst>
        </p14:section>
        <p14:section name="Widgets" id="{3EC9A4A2-2D26-4844-8B23-212F35B3A992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Demo" id="{C1EA3348-C0B1-42F9-ACCA-F6BB06AE360E}">
          <p14:sldIdLst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89F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110382-4CDA-46FD-8441-8C674413FF05}" v="40" dt="2020-06-11T21:59:08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556" autoAdjust="0"/>
  </p:normalViewPr>
  <p:slideViewPr>
    <p:cSldViewPr snapToGrid="0">
      <p:cViewPr varScale="1">
        <p:scale>
          <a:sx n="101" d="100"/>
          <a:sy n="101" d="100"/>
        </p:scale>
        <p:origin x="2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C3A9C1-0BAA-487A-84C0-F54CF2EE611C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0AC5E2F8-3FE4-4033-8553-F7DAE4E390B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 i="0" dirty="0">
              <a:latin typeface="Google Sans"/>
            </a:rPr>
            <a:t>D</a:t>
          </a:r>
          <a:r>
            <a:rPr lang="en-DE" b="0" i="0" dirty="0">
              <a:latin typeface="Google Sans"/>
            </a:rPr>
            <a:t>a</a:t>
          </a:r>
          <a:r>
            <a:rPr lang="de-DE" b="0" i="0" dirty="0">
              <a:latin typeface="Google Sans"/>
            </a:rPr>
            <a:t>r</a:t>
          </a:r>
          <a:r>
            <a:rPr lang="en-DE" b="0" i="0" dirty="0">
              <a:latin typeface="Google Sans"/>
            </a:rPr>
            <a:t>t </a:t>
          </a:r>
          <a:endParaRPr lang="en-US" dirty="0">
            <a:latin typeface="Google Sans"/>
          </a:endParaRPr>
        </a:p>
      </dgm:t>
    </dgm:pt>
    <dgm:pt modelId="{C2C017C7-A58D-4B3F-AB36-365560D4794F}" type="parTrans" cxnId="{4A52F6F2-C216-4169-B4F2-6A4E771697EC}">
      <dgm:prSet/>
      <dgm:spPr/>
      <dgm:t>
        <a:bodyPr/>
        <a:lstStyle/>
        <a:p>
          <a:endParaRPr lang="en-US"/>
        </a:p>
      </dgm:t>
    </dgm:pt>
    <dgm:pt modelId="{149B96B9-6865-4DB5-8812-6526097D8D75}" type="sibTrans" cxnId="{4A52F6F2-C216-4169-B4F2-6A4E771697EC}">
      <dgm:prSet/>
      <dgm:spPr/>
      <dgm:t>
        <a:bodyPr/>
        <a:lstStyle/>
        <a:p>
          <a:endParaRPr lang="en-US"/>
        </a:p>
      </dgm:t>
    </dgm:pt>
    <dgm:pt modelId="{AADC0349-00A9-46EA-8A81-5EBFBF2DFF3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Google Sans"/>
            </a:rPr>
            <a:t>W</a:t>
          </a:r>
          <a:r>
            <a:rPr lang="en-DE" dirty="0" err="1">
              <a:latin typeface="Google Sans"/>
            </a:rPr>
            <a:t>idgets</a:t>
          </a:r>
          <a:endParaRPr lang="en-US" dirty="0">
            <a:latin typeface="Google Sans"/>
          </a:endParaRPr>
        </a:p>
      </dgm:t>
    </dgm:pt>
    <dgm:pt modelId="{7108C45E-0DF8-463D-8CB6-8A270D1094D3}" type="parTrans" cxnId="{3CC768BD-84A9-4F99-AD05-5B6582F780A6}">
      <dgm:prSet/>
      <dgm:spPr/>
      <dgm:t>
        <a:bodyPr/>
        <a:lstStyle/>
        <a:p>
          <a:endParaRPr lang="en-US"/>
        </a:p>
      </dgm:t>
    </dgm:pt>
    <dgm:pt modelId="{CEEB550C-2CB4-4E26-B626-20611EB55F31}" type="sibTrans" cxnId="{3CC768BD-84A9-4F99-AD05-5B6582F780A6}">
      <dgm:prSet/>
      <dgm:spPr/>
      <dgm:t>
        <a:bodyPr/>
        <a:lstStyle/>
        <a:p>
          <a:endParaRPr lang="en-US"/>
        </a:p>
      </dgm:t>
    </dgm:pt>
    <dgm:pt modelId="{5442BDBE-2BD2-4785-9134-209A48382E8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>
              <a:latin typeface="Google Sans"/>
            </a:rPr>
            <a:t>D</a:t>
          </a:r>
          <a:r>
            <a:rPr lang="en-DE" dirty="0">
              <a:latin typeface="Google Sans"/>
            </a:rPr>
            <a:t>e</a:t>
          </a:r>
          <a:r>
            <a:rPr lang="de-DE" dirty="0">
              <a:latin typeface="Google Sans"/>
            </a:rPr>
            <a:t>m</a:t>
          </a:r>
          <a:r>
            <a:rPr lang="en-DE" dirty="0">
              <a:latin typeface="Google Sans"/>
            </a:rPr>
            <a:t>o</a:t>
          </a:r>
          <a:endParaRPr lang="en-US" dirty="0">
            <a:latin typeface="Google Sans"/>
          </a:endParaRPr>
        </a:p>
      </dgm:t>
    </dgm:pt>
    <dgm:pt modelId="{146E63E6-D7BF-4ECF-BA68-0461CC2EA087}" type="parTrans" cxnId="{03989F25-E911-4026-878A-EFE58D39099A}">
      <dgm:prSet/>
      <dgm:spPr/>
      <dgm:t>
        <a:bodyPr/>
        <a:lstStyle/>
        <a:p>
          <a:endParaRPr lang="en-US"/>
        </a:p>
      </dgm:t>
    </dgm:pt>
    <dgm:pt modelId="{A68122A8-512B-481A-A134-F435388F5FB2}" type="sibTrans" cxnId="{03989F25-E911-4026-878A-EFE58D39099A}">
      <dgm:prSet/>
      <dgm:spPr/>
      <dgm:t>
        <a:bodyPr/>
        <a:lstStyle/>
        <a:p>
          <a:endParaRPr lang="en-US"/>
        </a:p>
      </dgm:t>
    </dgm:pt>
    <dgm:pt modelId="{1B9386B9-7F07-4BAC-8328-F96FCBA93FA5}" type="pres">
      <dgm:prSet presAssocID="{D4C3A9C1-0BAA-487A-84C0-F54CF2EE611C}" presName="root" presStyleCnt="0">
        <dgm:presLayoutVars>
          <dgm:dir/>
          <dgm:resizeHandles val="exact"/>
        </dgm:presLayoutVars>
      </dgm:prSet>
      <dgm:spPr/>
    </dgm:pt>
    <dgm:pt modelId="{4DC5F954-ED8D-4B3F-82C2-B0CB5A27B8F3}" type="pres">
      <dgm:prSet presAssocID="{0AC5E2F8-3FE4-4033-8553-F7DAE4E390BD}" presName="compNode" presStyleCnt="0"/>
      <dgm:spPr/>
    </dgm:pt>
    <dgm:pt modelId="{7075B059-F55F-4019-A00E-37A81D59534A}" type="pres">
      <dgm:prSet presAssocID="{0AC5E2F8-3FE4-4033-8553-F7DAE4E390BD}" presName="bgRect" presStyleLbl="bgShp" presStyleIdx="0" presStyleCnt="3"/>
      <dgm:spPr/>
    </dgm:pt>
    <dgm:pt modelId="{91FC0A82-B364-4139-98DD-755C046C9C80}" type="pres">
      <dgm:prSet presAssocID="{0AC5E2F8-3FE4-4033-8553-F7DAE4E390BD}" presName="iconRect" presStyleLbl="node1" presStyleIdx="0" presStyleCnt="3" custScaleX="72947" custScaleY="72947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52CAB0D9-F6AA-409A-84A0-73AD0F6C139A}" type="pres">
      <dgm:prSet presAssocID="{0AC5E2F8-3FE4-4033-8553-F7DAE4E390BD}" presName="spaceRect" presStyleCnt="0"/>
      <dgm:spPr/>
    </dgm:pt>
    <dgm:pt modelId="{9EAD5EFB-3E71-462F-9292-FB36280D17E5}" type="pres">
      <dgm:prSet presAssocID="{0AC5E2F8-3FE4-4033-8553-F7DAE4E390BD}" presName="parTx" presStyleLbl="revTx" presStyleIdx="0" presStyleCnt="3">
        <dgm:presLayoutVars>
          <dgm:chMax val="0"/>
          <dgm:chPref val="0"/>
        </dgm:presLayoutVars>
      </dgm:prSet>
      <dgm:spPr/>
    </dgm:pt>
    <dgm:pt modelId="{6492BB9C-8E42-4310-B80C-78C3C9F65900}" type="pres">
      <dgm:prSet presAssocID="{149B96B9-6865-4DB5-8812-6526097D8D75}" presName="sibTrans" presStyleCnt="0"/>
      <dgm:spPr/>
    </dgm:pt>
    <dgm:pt modelId="{9494E797-0E9F-45C4-9BC2-738A140FC667}" type="pres">
      <dgm:prSet presAssocID="{AADC0349-00A9-46EA-8A81-5EBFBF2DFF38}" presName="compNode" presStyleCnt="0"/>
      <dgm:spPr/>
    </dgm:pt>
    <dgm:pt modelId="{B45E7C56-D917-4FF1-B7E9-23EEA8CF5C6E}" type="pres">
      <dgm:prSet presAssocID="{AADC0349-00A9-46EA-8A81-5EBFBF2DFF38}" presName="bgRect" presStyleLbl="bgShp" presStyleIdx="1" presStyleCnt="3"/>
      <dgm:spPr/>
    </dgm:pt>
    <dgm:pt modelId="{C076E57F-2B34-4823-A167-6862ACA0F5FC}" type="pres">
      <dgm:prSet presAssocID="{AADC0349-00A9-46EA-8A81-5EBFBF2DFF38}" presName="iconRect" presStyleLbl="node1" presStyleIdx="1" presStyleCnt="3" custScaleX="72947" custScaleY="71607"/>
      <dgm:spPr>
        <a:blipFill rotWithShape="1">
          <a:blip xmlns:r="http://schemas.openxmlformats.org/officeDocument/2006/relationships" r:embed="rId2"/>
          <a:srcRect/>
          <a:stretch>
            <a:fillRect t="-12000" b="-12000"/>
          </a:stretch>
        </a:blipFill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9204BCB8-612C-4DA8-85BE-8F432372A2C2}" type="pres">
      <dgm:prSet presAssocID="{AADC0349-00A9-46EA-8A81-5EBFBF2DFF38}" presName="spaceRect" presStyleCnt="0"/>
      <dgm:spPr/>
    </dgm:pt>
    <dgm:pt modelId="{FDE7AB1C-10A8-4EF2-8F4B-9D829FC7C08D}" type="pres">
      <dgm:prSet presAssocID="{AADC0349-00A9-46EA-8A81-5EBFBF2DFF38}" presName="parTx" presStyleLbl="revTx" presStyleIdx="1" presStyleCnt="3">
        <dgm:presLayoutVars>
          <dgm:chMax val="0"/>
          <dgm:chPref val="0"/>
        </dgm:presLayoutVars>
      </dgm:prSet>
      <dgm:spPr/>
    </dgm:pt>
    <dgm:pt modelId="{12B37B23-C5D8-4604-AA0A-4A3EBE406701}" type="pres">
      <dgm:prSet presAssocID="{CEEB550C-2CB4-4E26-B626-20611EB55F31}" presName="sibTrans" presStyleCnt="0"/>
      <dgm:spPr/>
    </dgm:pt>
    <dgm:pt modelId="{5744B381-EF5F-4855-ABE8-13EBB1709357}" type="pres">
      <dgm:prSet presAssocID="{5442BDBE-2BD2-4785-9134-209A48382E81}" presName="compNode" presStyleCnt="0"/>
      <dgm:spPr/>
    </dgm:pt>
    <dgm:pt modelId="{6E218016-1A69-46A2-94D0-EE17D9EA7F0A}" type="pres">
      <dgm:prSet presAssocID="{5442BDBE-2BD2-4785-9134-209A48382E81}" presName="bgRect" presStyleLbl="bgShp" presStyleIdx="2" presStyleCnt="3"/>
      <dgm:spPr/>
    </dgm:pt>
    <dgm:pt modelId="{601B259A-7BAC-42ED-A80A-A55FFA815BF2}" type="pres">
      <dgm:prSet presAssocID="{5442BDBE-2BD2-4785-9134-209A48382E81}" presName="iconRect" presStyleLbl="node1" presStyleIdx="2" presStyleCnt="3" custScaleX="90634" custScaleY="9063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F1600E36-55FF-4062-A962-372842DC7A5D}" type="pres">
      <dgm:prSet presAssocID="{5442BDBE-2BD2-4785-9134-209A48382E81}" presName="spaceRect" presStyleCnt="0"/>
      <dgm:spPr/>
    </dgm:pt>
    <dgm:pt modelId="{39176B34-F283-4058-B55B-0CBFD19BA59D}" type="pres">
      <dgm:prSet presAssocID="{5442BDBE-2BD2-4785-9134-209A48382E8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3989F25-E911-4026-878A-EFE58D39099A}" srcId="{D4C3A9C1-0BAA-487A-84C0-F54CF2EE611C}" destId="{5442BDBE-2BD2-4785-9134-209A48382E81}" srcOrd="2" destOrd="0" parTransId="{146E63E6-D7BF-4ECF-BA68-0461CC2EA087}" sibTransId="{A68122A8-512B-481A-A134-F435388F5FB2}"/>
    <dgm:cxn modelId="{B0801871-0F26-4A8E-A114-02488AE5D564}" type="presOf" srcId="{AADC0349-00A9-46EA-8A81-5EBFBF2DFF38}" destId="{FDE7AB1C-10A8-4EF2-8F4B-9D829FC7C08D}" srcOrd="0" destOrd="0" presId="urn:microsoft.com/office/officeart/2018/2/layout/IconVerticalSolidList"/>
    <dgm:cxn modelId="{F76C7999-7F40-4FBE-A43C-885F3E6651E6}" type="presOf" srcId="{0AC5E2F8-3FE4-4033-8553-F7DAE4E390BD}" destId="{9EAD5EFB-3E71-462F-9292-FB36280D17E5}" srcOrd="0" destOrd="0" presId="urn:microsoft.com/office/officeart/2018/2/layout/IconVerticalSolidList"/>
    <dgm:cxn modelId="{498028B3-C77A-4498-847C-99AE6BA7CB67}" type="presOf" srcId="{5442BDBE-2BD2-4785-9134-209A48382E81}" destId="{39176B34-F283-4058-B55B-0CBFD19BA59D}" srcOrd="0" destOrd="0" presId="urn:microsoft.com/office/officeart/2018/2/layout/IconVerticalSolidList"/>
    <dgm:cxn modelId="{025017B4-7E64-4C82-84EB-9509AFB28276}" type="presOf" srcId="{D4C3A9C1-0BAA-487A-84C0-F54CF2EE611C}" destId="{1B9386B9-7F07-4BAC-8328-F96FCBA93FA5}" srcOrd="0" destOrd="0" presId="urn:microsoft.com/office/officeart/2018/2/layout/IconVerticalSolidList"/>
    <dgm:cxn modelId="{3CC768BD-84A9-4F99-AD05-5B6582F780A6}" srcId="{D4C3A9C1-0BAA-487A-84C0-F54CF2EE611C}" destId="{AADC0349-00A9-46EA-8A81-5EBFBF2DFF38}" srcOrd="1" destOrd="0" parTransId="{7108C45E-0DF8-463D-8CB6-8A270D1094D3}" sibTransId="{CEEB550C-2CB4-4E26-B626-20611EB55F31}"/>
    <dgm:cxn modelId="{4A52F6F2-C216-4169-B4F2-6A4E771697EC}" srcId="{D4C3A9C1-0BAA-487A-84C0-F54CF2EE611C}" destId="{0AC5E2F8-3FE4-4033-8553-F7DAE4E390BD}" srcOrd="0" destOrd="0" parTransId="{C2C017C7-A58D-4B3F-AB36-365560D4794F}" sibTransId="{149B96B9-6865-4DB5-8812-6526097D8D75}"/>
    <dgm:cxn modelId="{87D6F180-9069-4B4C-BBF9-C6955A6B7DA3}" type="presParOf" srcId="{1B9386B9-7F07-4BAC-8328-F96FCBA93FA5}" destId="{4DC5F954-ED8D-4B3F-82C2-B0CB5A27B8F3}" srcOrd="0" destOrd="0" presId="urn:microsoft.com/office/officeart/2018/2/layout/IconVerticalSolidList"/>
    <dgm:cxn modelId="{BAB4EBA8-71F9-4F4D-ABBB-E1AB43973D1B}" type="presParOf" srcId="{4DC5F954-ED8D-4B3F-82C2-B0CB5A27B8F3}" destId="{7075B059-F55F-4019-A00E-37A81D59534A}" srcOrd="0" destOrd="0" presId="urn:microsoft.com/office/officeart/2018/2/layout/IconVerticalSolidList"/>
    <dgm:cxn modelId="{17319446-CA1B-4717-A9F1-287F2A390EFA}" type="presParOf" srcId="{4DC5F954-ED8D-4B3F-82C2-B0CB5A27B8F3}" destId="{91FC0A82-B364-4139-98DD-755C046C9C80}" srcOrd="1" destOrd="0" presId="urn:microsoft.com/office/officeart/2018/2/layout/IconVerticalSolidList"/>
    <dgm:cxn modelId="{9FE86E5F-5481-438A-8DBC-816B09E4802C}" type="presParOf" srcId="{4DC5F954-ED8D-4B3F-82C2-B0CB5A27B8F3}" destId="{52CAB0D9-F6AA-409A-84A0-73AD0F6C139A}" srcOrd="2" destOrd="0" presId="urn:microsoft.com/office/officeart/2018/2/layout/IconVerticalSolidList"/>
    <dgm:cxn modelId="{83CFD115-5D2A-4C9A-8B31-04C3C5BF49B4}" type="presParOf" srcId="{4DC5F954-ED8D-4B3F-82C2-B0CB5A27B8F3}" destId="{9EAD5EFB-3E71-462F-9292-FB36280D17E5}" srcOrd="3" destOrd="0" presId="urn:microsoft.com/office/officeart/2018/2/layout/IconVerticalSolidList"/>
    <dgm:cxn modelId="{5F802A1B-A755-4DC9-866B-89978F362D40}" type="presParOf" srcId="{1B9386B9-7F07-4BAC-8328-F96FCBA93FA5}" destId="{6492BB9C-8E42-4310-B80C-78C3C9F65900}" srcOrd="1" destOrd="0" presId="urn:microsoft.com/office/officeart/2018/2/layout/IconVerticalSolidList"/>
    <dgm:cxn modelId="{EEC8454A-1069-4DBD-9520-17AB869065EA}" type="presParOf" srcId="{1B9386B9-7F07-4BAC-8328-F96FCBA93FA5}" destId="{9494E797-0E9F-45C4-9BC2-738A140FC667}" srcOrd="2" destOrd="0" presId="urn:microsoft.com/office/officeart/2018/2/layout/IconVerticalSolidList"/>
    <dgm:cxn modelId="{FBE6F08F-8EB8-4B94-9163-C4968FE97349}" type="presParOf" srcId="{9494E797-0E9F-45C4-9BC2-738A140FC667}" destId="{B45E7C56-D917-4FF1-B7E9-23EEA8CF5C6E}" srcOrd="0" destOrd="0" presId="urn:microsoft.com/office/officeart/2018/2/layout/IconVerticalSolidList"/>
    <dgm:cxn modelId="{80D99BFE-D6BF-4CCE-B06E-25CE9341B0E8}" type="presParOf" srcId="{9494E797-0E9F-45C4-9BC2-738A140FC667}" destId="{C076E57F-2B34-4823-A167-6862ACA0F5FC}" srcOrd="1" destOrd="0" presId="urn:microsoft.com/office/officeart/2018/2/layout/IconVerticalSolidList"/>
    <dgm:cxn modelId="{21A6051E-A998-48FB-891E-5B2DB89D456F}" type="presParOf" srcId="{9494E797-0E9F-45C4-9BC2-738A140FC667}" destId="{9204BCB8-612C-4DA8-85BE-8F432372A2C2}" srcOrd="2" destOrd="0" presId="urn:microsoft.com/office/officeart/2018/2/layout/IconVerticalSolidList"/>
    <dgm:cxn modelId="{5EE61CFD-D2A5-4613-8F57-86C585FBE9A6}" type="presParOf" srcId="{9494E797-0E9F-45C4-9BC2-738A140FC667}" destId="{FDE7AB1C-10A8-4EF2-8F4B-9D829FC7C08D}" srcOrd="3" destOrd="0" presId="urn:microsoft.com/office/officeart/2018/2/layout/IconVerticalSolidList"/>
    <dgm:cxn modelId="{D1FE071A-DDE1-4628-9815-5B442139333B}" type="presParOf" srcId="{1B9386B9-7F07-4BAC-8328-F96FCBA93FA5}" destId="{12B37B23-C5D8-4604-AA0A-4A3EBE406701}" srcOrd="3" destOrd="0" presId="urn:microsoft.com/office/officeart/2018/2/layout/IconVerticalSolidList"/>
    <dgm:cxn modelId="{8F7244B1-3158-475E-818D-F3F1FA4041E1}" type="presParOf" srcId="{1B9386B9-7F07-4BAC-8328-F96FCBA93FA5}" destId="{5744B381-EF5F-4855-ABE8-13EBB1709357}" srcOrd="4" destOrd="0" presId="urn:microsoft.com/office/officeart/2018/2/layout/IconVerticalSolidList"/>
    <dgm:cxn modelId="{CFBEA270-04F1-40B2-A6DC-6919FAC37C1E}" type="presParOf" srcId="{5744B381-EF5F-4855-ABE8-13EBB1709357}" destId="{6E218016-1A69-46A2-94D0-EE17D9EA7F0A}" srcOrd="0" destOrd="0" presId="urn:microsoft.com/office/officeart/2018/2/layout/IconVerticalSolidList"/>
    <dgm:cxn modelId="{A9319486-E70A-445A-9D61-1E27F2051CC8}" type="presParOf" srcId="{5744B381-EF5F-4855-ABE8-13EBB1709357}" destId="{601B259A-7BAC-42ED-A80A-A55FFA815BF2}" srcOrd="1" destOrd="0" presId="urn:microsoft.com/office/officeart/2018/2/layout/IconVerticalSolidList"/>
    <dgm:cxn modelId="{F0F16ED9-ED29-48E8-9899-75EE00EC76B9}" type="presParOf" srcId="{5744B381-EF5F-4855-ABE8-13EBB1709357}" destId="{F1600E36-55FF-4062-A962-372842DC7A5D}" srcOrd="2" destOrd="0" presId="urn:microsoft.com/office/officeart/2018/2/layout/IconVerticalSolidList"/>
    <dgm:cxn modelId="{74456E68-5C84-48FA-BCFE-7BC6AEAD7FAA}" type="presParOf" srcId="{5744B381-EF5F-4855-ABE8-13EBB1709357}" destId="{39176B34-F283-4058-B55B-0CBFD19BA5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5B059-F55F-4019-A00E-37A81D59534A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FC0A82-B364-4139-98DD-755C046C9C80}">
      <dsp:nvSpPr>
        <dsp:cNvPr id="0" name=""/>
        <dsp:cNvSpPr/>
      </dsp:nvSpPr>
      <dsp:spPr>
        <a:xfrm>
          <a:off x="633614" y="504044"/>
          <a:ext cx="674487" cy="674487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AD5EFB-3E71-462F-9292-FB36280D17E5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b="0" i="0" kern="1200" dirty="0">
              <a:latin typeface="Google Sans"/>
            </a:rPr>
            <a:t>D</a:t>
          </a:r>
          <a:r>
            <a:rPr lang="en-DE" sz="2500" b="0" i="0" kern="1200" dirty="0">
              <a:latin typeface="Google Sans"/>
            </a:rPr>
            <a:t>a</a:t>
          </a:r>
          <a:r>
            <a:rPr lang="de-DE" sz="2500" b="0" i="0" kern="1200" dirty="0">
              <a:latin typeface="Google Sans"/>
            </a:rPr>
            <a:t>r</a:t>
          </a:r>
          <a:r>
            <a:rPr lang="en-DE" sz="2500" b="0" i="0" kern="1200" dirty="0">
              <a:latin typeface="Google Sans"/>
            </a:rPr>
            <a:t>t </a:t>
          </a:r>
          <a:endParaRPr lang="en-US" sz="2500" kern="1200" dirty="0">
            <a:latin typeface="Google Sans"/>
          </a:endParaRPr>
        </a:p>
      </dsp:txBody>
      <dsp:txXfrm>
        <a:off x="1941716" y="718"/>
        <a:ext cx="4571887" cy="1681139"/>
      </dsp:txXfrm>
    </dsp:sp>
    <dsp:sp modelId="{B45E7C56-D917-4FF1-B7E9-23EEA8CF5C6E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76E57F-2B34-4823-A167-6862ACA0F5FC}">
      <dsp:nvSpPr>
        <dsp:cNvPr id="0" name=""/>
        <dsp:cNvSpPr/>
      </dsp:nvSpPr>
      <dsp:spPr>
        <a:xfrm>
          <a:off x="633614" y="2611664"/>
          <a:ext cx="674487" cy="662097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12000" b="-12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7AB1C-10A8-4EF2-8F4B-9D829FC7C08D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>
              <a:latin typeface="Google Sans"/>
            </a:rPr>
            <a:t>W</a:t>
          </a:r>
          <a:r>
            <a:rPr lang="en-DE" sz="2500" kern="1200" dirty="0" err="1">
              <a:latin typeface="Google Sans"/>
            </a:rPr>
            <a:t>idgets</a:t>
          </a:r>
          <a:endParaRPr lang="en-US" sz="2500" kern="1200" dirty="0">
            <a:latin typeface="Google Sans"/>
          </a:endParaRPr>
        </a:p>
      </dsp:txBody>
      <dsp:txXfrm>
        <a:off x="1941716" y="2102143"/>
        <a:ext cx="4571887" cy="1681139"/>
      </dsp:txXfrm>
    </dsp:sp>
    <dsp:sp modelId="{6E218016-1A69-46A2-94D0-EE17D9EA7F0A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1B259A-7BAC-42ED-A80A-A55FFA815BF2}">
      <dsp:nvSpPr>
        <dsp:cNvPr id="0" name=""/>
        <dsp:cNvSpPr/>
      </dsp:nvSpPr>
      <dsp:spPr>
        <a:xfrm>
          <a:off x="551845" y="4625124"/>
          <a:ext cx="838026" cy="8380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176B34-F283-4058-B55B-0CBFD19BA59D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>
              <a:latin typeface="Google Sans"/>
            </a:rPr>
            <a:t>D</a:t>
          </a:r>
          <a:r>
            <a:rPr lang="en-DE" sz="2500" kern="1200" dirty="0">
              <a:latin typeface="Google Sans"/>
            </a:rPr>
            <a:t>e</a:t>
          </a:r>
          <a:r>
            <a:rPr lang="de-DE" sz="2500" kern="1200" dirty="0">
              <a:latin typeface="Google Sans"/>
            </a:rPr>
            <a:t>m</a:t>
          </a:r>
          <a:r>
            <a:rPr lang="en-DE" sz="2500" kern="1200" dirty="0">
              <a:latin typeface="Google Sans"/>
            </a:rPr>
            <a:t>o</a:t>
          </a:r>
          <a:endParaRPr lang="en-US" sz="2500" kern="1200" dirty="0">
            <a:latin typeface="Google Sans"/>
          </a:endParaRP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BD701-86D4-41C3-ACA0-311369E10F5C}" type="datetimeFigureOut">
              <a:rPr lang="de-DE" smtClean="0"/>
              <a:t>11.06.2020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20EE3-97E2-4FE2-9725-F7E9C97C62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384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20EE3-97E2-4FE2-9725-F7E9C97C62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160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20EE3-97E2-4FE2-9725-F7E9C97C628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655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D</a:t>
            </a:r>
            <a:r>
              <a:rPr lang="de-DE" dirty="0"/>
              <a:t>a</a:t>
            </a:r>
            <a:r>
              <a:rPr lang="en-DE" dirty="0"/>
              <a:t>t</a:t>
            </a:r>
            <a:r>
              <a:rPr lang="de-DE" dirty="0"/>
              <a:t>a</a:t>
            </a:r>
            <a:r>
              <a:rPr lang="en-DE" dirty="0"/>
              <a:t> 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y</a:t>
            </a:r>
            <a:r>
              <a:rPr lang="en-DE" dirty="0"/>
              <a:t>p</a:t>
            </a:r>
            <a:r>
              <a:rPr lang="de-DE" dirty="0"/>
              <a:t>e</a:t>
            </a:r>
            <a:endParaRPr lang="en-DE" dirty="0"/>
          </a:p>
          <a:p>
            <a:r>
              <a:rPr lang="en-DE" dirty="0"/>
              <a:t>There is no float type and bool is used ins</a:t>
            </a:r>
            <a:r>
              <a:rPr lang="de-DE" dirty="0"/>
              <a:t>t</a:t>
            </a:r>
            <a:r>
              <a:rPr lang="en-DE" dirty="0"/>
              <a:t>e</a:t>
            </a:r>
            <a:r>
              <a:rPr lang="de-DE" dirty="0"/>
              <a:t>a</a:t>
            </a:r>
            <a:r>
              <a:rPr lang="en-DE" dirty="0"/>
              <a:t>d </a:t>
            </a:r>
            <a:r>
              <a:rPr lang="de-DE" dirty="0"/>
              <a:t>o</a:t>
            </a:r>
            <a:r>
              <a:rPr lang="en-DE" dirty="0"/>
              <a:t>f </a:t>
            </a:r>
            <a:r>
              <a:rPr lang="de-DE" dirty="0"/>
              <a:t>b</a:t>
            </a:r>
            <a:r>
              <a:rPr lang="en-DE" dirty="0"/>
              <a:t>o</a:t>
            </a:r>
            <a:r>
              <a:rPr lang="de-DE" dirty="0"/>
              <a:t>o</a:t>
            </a:r>
            <a:r>
              <a:rPr lang="en-DE" dirty="0"/>
              <a:t>l</a:t>
            </a:r>
            <a:r>
              <a:rPr lang="de-DE" dirty="0"/>
              <a:t>e</a:t>
            </a:r>
            <a:r>
              <a:rPr lang="en-DE" dirty="0"/>
              <a:t>a</a:t>
            </a:r>
            <a:r>
              <a:rPr lang="de-DE" dirty="0"/>
              <a:t>n</a:t>
            </a:r>
            <a:endParaRPr lang="en-DE" dirty="0"/>
          </a:p>
          <a:p>
            <a:r>
              <a:rPr lang="en-DE" dirty="0"/>
              <a:t>Dart can be </a:t>
            </a:r>
            <a:r>
              <a:rPr lang="de-DE" dirty="0"/>
              <a:t>t</a:t>
            </a:r>
            <a:r>
              <a:rPr lang="en-DE" dirty="0"/>
              <a:t>y</a:t>
            </a:r>
            <a:r>
              <a:rPr lang="de-DE" dirty="0"/>
              <a:t>p</a:t>
            </a:r>
            <a:r>
              <a:rPr lang="en-DE" dirty="0"/>
              <a:t>e</a:t>
            </a:r>
            <a:r>
              <a:rPr lang="de-DE" dirty="0"/>
              <a:t>d</a:t>
            </a:r>
            <a:r>
              <a:rPr lang="en-DE" dirty="0"/>
              <a:t> dynamically or </a:t>
            </a:r>
            <a:r>
              <a:rPr lang="de-DE" dirty="0"/>
              <a:t>s</a:t>
            </a:r>
            <a:r>
              <a:rPr lang="en-DE" dirty="0"/>
              <a:t>t</a:t>
            </a:r>
            <a:r>
              <a:rPr lang="de-DE" dirty="0"/>
              <a:t>a</a:t>
            </a:r>
            <a:r>
              <a:rPr lang="en-DE" dirty="0"/>
              <a:t>t</a:t>
            </a:r>
            <a:r>
              <a:rPr lang="de-DE" dirty="0"/>
              <a:t>i</a:t>
            </a:r>
            <a:r>
              <a:rPr lang="en-DE" dirty="0"/>
              <a:t>c</a:t>
            </a:r>
            <a:r>
              <a:rPr lang="de-DE" dirty="0"/>
              <a:t>a</a:t>
            </a:r>
            <a:r>
              <a:rPr lang="en-DE" dirty="0"/>
              <a:t>l</a:t>
            </a:r>
            <a:r>
              <a:rPr lang="de-DE" dirty="0"/>
              <a:t>l</a:t>
            </a:r>
            <a:r>
              <a:rPr lang="en-DE" dirty="0"/>
              <a:t>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20EE3-97E2-4FE2-9725-F7E9C97C628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2246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20EE3-97E2-4FE2-9725-F7E9C97C628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460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B5D5E9-0CA6-4F44-B892-1126A9E19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C19BA17-CF01-474D-8058-4CF9EB721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36EF70-156F-4C5C-894E-DA47E6CE1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E975-ADAA-430C-B7A7-F33066133580}" type="datetimeFigureOut">
              <a:rPr lang="de-DE" smtClean="0"/>
              <a:t>11.06.2020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7ECC21-0B40-4ABF-995A-D6A33D4FF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3E4F9B-81B7-4FE3-BB50-8FE3AB8D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CB05B-FCC4-49BF-92EA-090ECE6918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3593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4FFC01-7266-4B8C-985D-8C87905C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E15B40-FA89-49EE-81C6-EE3F0EC1F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FB7C1C-FF39-4F08-BC9E-CB31811C9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E975-ADAA-430C-B7A7-F33066133580}" type="datetimeFigureOut">
              <a:rPr lang="de-DE" smtClean="0"/>
              <a:t>11.06.2020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B1FC77-6B01-4342-8CD2-FE5D71D37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D2221D-3AE3-4707-A61C-B073182BC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CB05B-FCC4-49BF-92EA-090ECE6918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070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EFA4523-A77C-4B37-91DE-4FC70124C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8D50045-7233-45A1-B586-4DEF3F5B0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F3760-601B-4FDE-B210-5BFE5EF8B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E975-ADAA-430C-B7A7-F33066133580}" type="datetimeFigureOut">
              <a:rPr lang="de-DE" smtClean="0"/>
              <a:t>11.06.2020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7A5F99-8988-4CB7-8B1F-8845225B8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36A889-6387-4321-B8BA-B640D6A6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CB05B-FCC4-49BF-92EA-090ECE6918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29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A5003-A9B8-47BD-A482-2D8DAECF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068CBA-BC04-4EF4-82D5-9E7879C22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D6C2F0-B495-4DD1-86A9-034927291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E975-ADAA-430C-B7A7-F33066133580}" type="datetimeFigureOut">
              <a:rPr lang="de-DE" smtClean="0"/>
              <a:t>11.06.2020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FFDD5C-24D2-4A89-BB0A-9812DEBFF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BCE6F4-9D8C-476A-A3A5-3C9DFB303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CB05B-FCC4-49BF-92EA-090ECE6918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468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AA2A82-3996-43BB-8998-26A78F2A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05B7A0-6F56-4378-A8A0-BF4276819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D09144-8E94-4DAE-9891-C145AF2C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E975-ADAA-430C-B7A7-F33066133580}" type="datetimeFigureOut">
              <a:rPr lang="de-DE" smtClean="0"/>
              <a:t>11.06.2020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C73C0E-F189-4F36-9A4A-6D120534F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BF02C1-F715-49CB-AC01-AF22A573C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CB05B-FCC4-49BF-92EA-090ECE6918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14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A2D08-03B5-4F6E-9890-DF891B84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B2B796-7E32-4E41-8C98-419443C10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E081CFD-61A5-484A-8010-F91A9BC2B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11E047-0055-423D-9170-E74B64A9C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E975-ADAA-430C-B7A7-F33066133580}" type="datetimeFigureOut">
              <a:rPr lang="de-DE" smtClean="0"/>
              <a:t>11.06.2020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810960-CC08-4A85-81B7-C6E88256D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6E3DF4-4DF6-448C-BCA5-36643D72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CB05B-FCC4-49BF-92EA-090ECE6918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7798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2EDECC-1C73-475F-AA5E-1EE009F3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51FE47-05A4-4A81-BE9F-E0DBB59B3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651D5A9-A75E-4197-8DE6-3AF2E394B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2336F-041F-43EF-ABBC-0EDB6063A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636742B-B566-4E3D-B471-CE60B38AF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D1C89F5-63EA-4991-94AF-7022B1EFA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E975-ADAA-430C-B7A7-F33066133580}" type="datetimeFigureOut">
              <a:rPr lang="de-DE" smtClean="0"/>
              <a:t>11.06.2020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3A85779-B9D6-4DDE-A0B3-781B11FAC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9268A05-6625-4DC9-9F5F-699B62F7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CB05B-FCC4-49BF-92EA-090ECE6918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339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AF9461-2B1A-4F8A-BB08-F3B0725F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B9D42E-B71D-4AD7-A7F1-A3558344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E975-ADAA-430C-B7A7-F33066133580}" type="datetimeFigureOut">
              <a:rPr lang="de-DE" smtClean="0"/>
              <a:t>11.06.2020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F20B73-3164-4730-81D4-326964251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2E8BF4-3CA6-4FEE-868F-A0805085E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CB05B-FCC4-49BF-92EA-090ECE6918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541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40BAD90-5EC1-442D-9578-36EB4A226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E975-ADAA-430C-B7A7-F33066133580}" type="datetimeFigureOut">
              <a:rPr lang="de-DE" smtClean="0"/>
              <a:t>11.06.2020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C11B571-EEE3-4362-94E4-670CBDBE6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D317EF-7F04-499F-95E4-9F3FA1FAE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CB05B-FCC4-49BF-92EA-090ECE6918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660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8D090-FC9B-4832-9017-C6672F48A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94B528-C083-46FB-B375-712DE3CD8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FD7758-2984-4D58-9D91-C42847C4B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74C87FC-35D9-4149-A614-78C42D54C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E975-ADAA-430C-B7A7-F33066133580}" type="datetimeFigureOut">
              <a:rPr lang="de-DE" smtClean="0"/>
              <a:t>11.06.2020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5435AA-FC6A-4AE1-8C3C-A672AD07D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EDA054-01E6-4C2B-B3F3-3E68B8863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CB05B-FCC4-49BF-92EA-090ECE6918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80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CC7B7E-67DF-4312-9949-0560B1C0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765D056-905F-4764-9ED1-472CCFC32E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D999DD-4893-4F42-814D-CCBE13F24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B6D6378-500E-42B3-83F9-45C78B77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E975-ADAA-430C-B7A7-F33066133580}" type="datetimeFigureOut">
              <a:rPr lang="de-DE" smtClean="0"/>
              <a:t>11.06.2020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3C63AF-D703-4001-A73D-570E30B2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56A559-BAF0-41DE-82CA-48C99CB9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CB05B-FCC4-49BF-92EA-090ECE6918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66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6506FCF-887C-4281-A6F1-89B03C53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66A4FC-5369-47C2-A36D-CDF0612C9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1BA3AE-9037-4F18-88CB-5D7ABE085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1E975-ADAA-430C-B7A7-F33066133580}" type="datetimeFigureOut">
              <a:rPr lang="de-DE" smtClean="0"/>
              <a:t>11.06.2020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3D94DC-A121-4E20-9BCD-EB6339E37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D869F4-E8C9-4072-92E8-4E72722FE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CB05B-FCC4-49BF-92EA-090ECE6918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344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litch.com/" TargetMode="External"/><Relationship Id="rId2" Type="http://schemas.openxmlformats.org/officeDocument/2006/relationships/hyperlink" Target="https://flutter.dev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9E3C1E6-BA81-4F26-B520-9D49FA5B3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50" y="4792077"/>
            <a:ext cx="3641482" cy="1507413"/>
          </a:xfrm>
        </p:spPr>
        <p:txBody>
          <a:bodyPr anchor="ctr">
            <a:normAutofit/>
          </a:bodyPr>
          <a:lstStyle/>
          <a:p>
            <a:pPr algn="l"/>
            <a:r>
              <a:rPr lang="en-DE" sz="2200" dirty="0">
                <a:solidFill>
                  <a:srgbClr val="00CDFF"/>
                </a:solidFill>
                <a:latin typeface="Google Sans"/>
              </a:rPr>
              <a:t>e</a:t>
            </a:r>
            <a:r>
              <a:rPr lang="de-DE" sz="2200" dirty="0">
                <a:solidFill>
                  <a:srgbClr val="00CDFF"/>
                </a:solidFill>
                <a:latin typeface="Google Sans"/>
              </a:rPr>
              <a:t>P</a:t>
            </a:r>
            <a:r>
              <a:rPr lang="en-DE" sz="2200" dirty="0">
                <a:solidFill>
                  <a:srgbClr val="00CDFF"/>
                </a:solidFill>
                <a:latin typeface="Google Sans"/>
              </a:rPr>
              <a:t>o</a:t>
            </a:r>
            <a:r>
              <a:rPr lang="de-DE" sz="2200" dirty="0">
                <a:solidFill>
                  <a:srgbClr val="00CDFF"/>
                </a:solidFill>
                <a:latin typeface="Google Sans"/>
              </a:rPr>
              <a:t>r</a:t>
            </a:r>
            <a:r>
              <a:rPr lang="en-DE" sz="2200" dirty="0">
                <a:solidFill>
                  <a:srgbClr val="00CDFF"/>
                </a:solidFill>
                <a:latin typeface="Google Sans"/>
              </a:rPr>
              <a:t>t</a:t>
            </a:r>
            <a:r>
              <a:rPr lang="de-DE" sz="2200" dirty="0">
                <a:solidFill>
                  <a:srgbClr val="00CDFF"/>
                </a:solidFill>
                <a:latin typeface="Google Sans"/>
              </a:rPr>
              <a:t>f</a:t>
            </a:r>
            <a:r>
              <a:rPr lang="en-DE" sz="2200" dirty="0">
                <a:solidFill>
                  <a:srgbClr val="00CDFF"/>
                </a:solidFill>
                <a:latin typeface="Google Sans"/>
              </a:rPr>
              <a:t>o</a:t>
            </a:r>
            <a:r>
              <a:rPr lang="de-DE" sz="2200" dirty="0">
                <a:solidFill>
                  <a:srgbClr val="00CDFF"/>
                </a:solidFill>
                <a:latin typeface="Google Sans"/>
              </a:rPr>
              <a:t>l</a:t>
            </a:r>
            <a:r>
              <a:rPr lang="en-DE" sz="2200" dirty="0" err="1">
                <a:solidFill>
                  <a:srgbClr val="00CDFF"/>
                </a:solidFill>
                <a:latin typeface="Google Sans"/>
              </a:rPr>
              <a:t>i</a:t>
            </a:r>
            <a:r>
              <a:rPr lang="de-DE" sz="2200" dirty="0">
                <a:solidFill>
                  <a:srgbClr val="00CDFF"/>
                </a:solidFill>
                <a:latin typeface="Google Sans"/>
              </a:rPr>
              <a:t>o</a:t>
            </a:r>
            <a:r>
              <a:rPr lang="en-DE" sz="2200" dirty="0">
                <a:solidFill>
                  <a:srgbClr val="00CDFF"/>
                </a:solidFill>
                <a:latin typeface="Google Sans"/>
              </a:rPr>
              <a:t> – </a:t>
            </a:r>
          </a:p>
          <a:p>
            <a:pPr algn="l"/>
            <a:r>
              <a:rPr lang="de-DE" sz="2200" dirty="0">
                <a:solidFill>
                  <a:srgbClr val="00CDFF"/>
                </a:solidFill>
                <a:latin typeface="Google Sans"/>
              </a:rPr>
              <a:t>D</a:t>
            </a:r>
            <a:r>
              <a:rPr lang="en-DE" sz="2200" dirty="0">
                <a:solidFill>
                  <a:srgbClr val="00CDFF"/>
                </a:solidFill>
                <a:latin typeface="Google Sans"/>
              </a:rPr>
              <a:t>e</a:t>
            </a:r>
            <a:r>
              <a:rPr lang="de-DE" sz="2200" dirty="0">
                <a:solidFill>
                  <a:srgbClr val="00CDFF"/>
                </a:solidFill>
                <a:latin typeface="Google Sans"/>
              </a:rPr>
              <a:t>n</a:t>
            </a:r>
            <a:r>
              <a:rPr lang="en-DE" sz="2200" dirty="0">
                <a:solidFill>
                  <a:srgbClr val="00CDFF"/>
                </a:solidFill>
                <a:latin typeface="Google Sans"/>
              </a:rPr>
              <a:t>n</a:t>
            </a:r>
            <a:r>
              <a:rPr lang="de-DE" sz="2200" dirty="0">
                <a:solidFill>
                  <a:srgbClr val="00CDFF"/>
                </a:solidFill>
                <a:latin typeface="Google Sans"/>
              </a:rPr>
              <a:t>i</a:t>
            </a:r>
            <a:r>
              <a:rPr lang="en-DE" sz="2200" dirty="0">
                <a:solidFill>
                  <a:srgbClr val="00CDFF"/>
                </a:solidFill>
                <a:latin typeface="Google Sans"/>
              </a:rPr>
              <a:t>s </a:t>
            </a:r>
            <a:r>
              <a:rPr lang="de-DE" sz="2200" dirty="0">
                <a:solidFill>
                  <a:srgbClr val="00CDFF"/>
                </a:solidFill>
                <a:latin typeface="Google Sans"/>
              </a:rPr>
              <a:t>R</a:t>
            </a:r>
            <a:r>
              <a:rPr lang="en-DE" sz="2200" dirty="0">
                <a:solidFill>
                  <a:srgbClr val="00CDFF"/>
                </a:solidFill>
                <a:latin typeface="Google Sans"/>
              </a:rPr>
              <a:t>e</a:t>
            </a:r>
            <a:r>
              <a:rPr lang="de-DE" sz="2200" dirty="0">
                <a:solidFill>
                  <a:srgbClr val="00CDFF"/>
                </a:solidFill>
                <a:latin typeface="Google Sans"/>
              </a:rPr>
              <a:t>i</a:t>
            </a:r>
            <a:r>
              <a:rPr lang="en-DE" sz="2200" dirty="0">
                <a:solidFill>
                  <a:srgbClr val="00CDFF"/>
                </a:solidFill>
                <a:latin typeface="Google Sans"/>
              </a:rPr>
              <a:t>n 16.06.2020</a:t>
            </a:r>
            <a:endParaRPr lang="de-DE" sz="2200" dirty="0">
              <a:solidFill>
                <a:srgbClr val="00CDFF"/>
              </a:solidFill>
              <a:latin typeface="Google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166A02-2DEE-41DF-A44A-8F5852568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668252"/>
            <a:ext cx="11496821" cy="32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2" name="Straight Connector 72">
            <a:extLst>
              <a:ext uri="{FF2B5EF4-FFF2-40B4-BE49-F238E27FC236}">
                <a16:creationId xmlns:a16="http://schemas.microsoft.com/office/drawing/2014/main" id="{A58B1B64-31F5-4A02-8CDF-89C2A37BF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2440" y="4801011"/>
            <a:ext cx="0" cy="146304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392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D53F45-514E-4C22-A655-D66DF8FD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</a:t>
            </a:r>
            <a:r>
              <a:rPr lang="de-DE" dirty="0"/>
              <a:t>a</a:t>
            </a:r>
            <a:r>
              <a:rPr lang="en-DE" dirty="0"/>
              <a:t>r</a:t>
            </a:r>
            <a:r>
              <a:rPr lang="de-DE" dirty="0"/>
              <a:t>t</a:t>
            </a:r>
            <a:r>
              <a:rPr lang="en-DE" dirty="0"/>
              <a:t> Future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E551AA2-7421-4AB9-918A-BB0795D52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A</a:t>
            </a:r>
            <a:r>
              <a:rPr lang="de-DE" dirty="0"/>
              <a:t>s</a:t>
            </a:r>
            <a:r>
              <a:rPr lang="en-DE" dirty="0"/>
              <a:t>y</a:t>
            </a:r>
            <a:r>
              <a:rPr lang="de-DE" dirty="0"/>
              <a:t>n</a:t>
            </a:r>
            <a:r>
              <a:rPr lang="en-DE" dirty="0"/>
              <a:t>c</a:t>
            </a:r>
            <a:endParaRPr lang="de-DE" dirty="0"/>
          </a:p>
        </p:txBody>
      </p:sp>
      <p:pic>
        <p:nvPicPr>
          <p:cNvPr id="12" name="Inhaltsplatzhalter 11" descr="Ein Bild, das Laptop, Computer, sitzend, Bildschirm enthält.&#10;&#10;Automatisch generierte Beschreibung">
            <a:extLst>
              <a:ext uri="{FF2B5EF4-FFF2-40B4-BE49-F238E27FC236}">
                <a16:creationId xmlns:a16="http://schemas.microsoft.com/office/drawing/2014/main" id="{154D0A1A-CE28-455D-9CDD-B666AE327E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3" y="2505075"/>
            <a:ext cx="4902196" cy="3684588"/>
          </a:xfr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9D89686-7E8F-4C3E-AC35-D5CB7F42E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DE" dirty="0"/>
              <a:t>A</a:t>
            </a:r>
            <a:r>
              <a:rPr lang="de-DE" dirty="0"/>
              <a:t>w</a:t>
            </a:r>
            <a:r>
              <a:rPr lang="en-DE" dirty="0"/>
              <a:t>a</a:t>
            </a:r>
            <a:r>
              <a:rPr lang="de-DE" dirty="0"/>
              <a:t>i</a:t>
            </a:r>
            <a:r>
              <a:rPr lang="en-DE" dirty="0"/>
              <a:t>t</a:t>
            </a:r>
            <a:endParaRPr lang="de-DE" dirty="0"/>
          </a:p>
        </p:txBody>
      </p:sp>
      <p:pic>
        <p:nvPicPr>
          <p:cNvPr id="18" name="Inhaltsplatzhalter 17" descr="Ein Bild, das sitzend, Laptop, Computer, Telefon enthält.&#10;&#10;Automatisch generierte Beschreibung">
            <a:extLst>
              <a:ext uri="{FF2B5EF4-FFF2-40B4-BE49-F238E27FC236}">
                <a16:creationId xmlns:a16="http://schemas.microsoft.com/office/drawing/2014/main" id="{9BC63165-5BE4-4EA6-B78A-99E909B2E84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54530"/>
            <a:ext cx="5183188" cy="2785678"/>
          </a:xfrm>
        </p:spPr>
      </p:pic>
    </p:spTree>
    <p:extLst>
      <p:ext uri="{BB962C8B-B14F-4D97-AF65-F5344CB8AC3E}">
        <p14:creationId xmlns:p14="http://schemas.microsoft.com/office/powerpoint/2010/main" val="58974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655A8E0-938A-4211-BE49-EF71B3C8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</a:t>
            </a:r>
            <a:r>
              <a:rPr lang="de-DE" dirty="0"/>
              <a:t>i</a:t>
            </a:r>
            <a:r>
              <a:rPr lang="en-DE" dirty="0"/>
              <a:t>d</a:t>
            </a:r>
            <a:r>
              <a:rPr lang="de-DE" dirty="0"/>
              <a:t>g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s</a:t>
            </a:r>
            <a:endParaRPr lang="de-DE" dirty="0"/>
          </a:p>
        </p:txBody>
      </p:sp>
      <p:pic>
        <p:nvPicPr>
          <p:cNvPr id="11" name="Inhaltsplatzhalter 10" descr="Ein Bild, das Laptop, sitzend, Bildschirm, Computer enthält.&#10;&#10;Automatisch generierte Beschreibung">
            <a:extLst>
              <a:ext uri="{FF2B5EF4-FFF2-40B4-BE49-F238E27FC236}">
                <a16:creationId xmlns:a16="http://schemas.microsoft.com/office/drawing/2014/main" id="{F8B4753C-3E9C-4307-8AA1-8514323F6E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78332"/>
            <a:ext cx="5181600" cy="2645923"/>
          </a:xfrm>
        </p:spPr>
      </p:pic>
    </p:spTree>
    <p:extLst>
      <p:ext uri="{BB962C8B-B14F-4D97-AF65-F5344CB8AC3E}">
        <p14:creationId xmlns:p14="http://schemas.microsoft.com/office/powerpoint/2010/main" val="4120601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655A8E0-938A-4211-BE49-EF71B3C8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</a:t>
            </a:r>
            <a:r>
              <a:rPr lang="de-DE" dirty="0"/>
              <a:t>i</a:t>
            </a:r>
            <a:r>
              <a:rPr lang="en-DE" dirty="0"/>
              <a:t>d</a:t>
            </a:r>
            <a:r>
              <a:rPr lang="de-DE" dirty="0"/>
              <a:t>g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s</a:t>
            </a:r>
            <a:endParaRPr lang="de-DE" dirty="0"/>
          </a:p>
        </p:txBody>
      </p:sp>
      <p:pic>
        <p:nvPicPr>
          <p:cNvPr id="3" name="Inhaltsplatzhalter 2" descr="Ein Bild, das Laptop, Bildschirm, Computer, sitzend enthält.&#10;&#10;Automatisch generierte Beschreibung">
            <a:extLst>
              <a:ext uri="{FF2B5EF4-FFF2-40B4-BE49-F238E27FC236}">
                <a16:creationId xmlns:a16="http://schemas.microsoft.com/office/drawing/2014/main" id="{83611674-76F0-49EB-87B8-0964F99561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78332"/>
            <a:ext cx="5181600" cy="2645923"/>
          </a:xfrm>
        </p:spPr>
      </p:pic>
      <p:pic>
        <p:nvPicPr>
          <p:cNvPr id="5" name="Inhaltsplatzhalter 4" descr="Ein Bild, das weiß enthält.&#10;&#10;Automatisch generierte Beschreibung">
            <a:extLst>
              <a:ext uri="{FF2B5EF4-FFF2-40B4-BE49-F238E27FC236}">
                <a16:creationId xmlns:a16="http://schemas.microsoft.com/office/drawing/2014/main" id="{D5532B76-C0A0-4D70-A838-D74A9028EC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1553435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655A8E0-938A-4211-BE49-EF71B3C8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</a:t>
            </a:r>
            <a:r>
              <a:rPr lang="de-DE" dirty="0"/>
              <a:t>i</a:t>
            </a:r>
            <a:r>
              <a:rPr lang="en-DE" dirty="0"/>
              <a:t>d</a:t>
            </a:r>
            <a:r>
              <a:rPr lang="de-DE" dirty="0"/>
              <a:t>g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s</a:t>
            </a:r>
            <a:endParaRPr lang="de-DE" dirty="0"/>
          </a:p>
        </p:txBody>
      </p:sp>
      <p:pic>
        <p:nvPicPr>
          <p:cNvPr id="3" name="Inhaltsplatzhalter 2" descr="Ein Bild, das sitzend, Laptop, Computer, Bildschirm enthält.&#10;&#10;Automatisch generierte Beschreibung">
            <a:extLst>
              <a:ext uri="{FF2B5EF4-FFF2-40B4-BE49-F238E27FC236}">
                <a16:creationId xmlns:a16="http://schemas.microsoft.com/office/drawing/2014/main" id="{61576A80-9D23-46C5-AB50-86E7314BAC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5095"/>
            <a:ext cx="5181600" cy="3432397"/>
          </a:xfrm>
        </p:spPr>
      </p:pic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6B1E9CF-40B5-4773-9DEF-E37576133E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198010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655A8E0-938A-4211-BE49-EF71B3C8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</a:t>
            </a:r>
            <a:r>
              <a:rPr lang="de-DE" dirty="0"/>
              <a:t>i</a:t>
            </a:r>
            <a:r>
              <a:rPr lang="en-DE" dirty="0"/>
              <a:t>d</a:t>
            </a:r>
            <a:r>
              <a:rPr lang="de-DE" dirty="0"/>
              <a:t>g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s</a:t>
            </a:r>
            <a:endParaRPr lang="de-DE" dirty="0"/>
          </a:p>
        </p:txBody>
      </p:sp>
      <p:pic>
        <p:nvPicPr>
          <p:cNvPr id="12" name="Inhaltsplatzhalter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9F4A7DA-8479-4900-85DD-6E078CE39F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186" y="1825625"/>
            <a:ext cx="2447627" cy="4351338"/>
          </a:xfrm>
        </p:spPr>
      </p:pic>
      <p:pic>
        <p:nvPicPr>
          <p:cNvPr id="10" name="Inhaltsplatzhalter 9" descr="Ein Bild, das sitzend, Bildschirm, Monitor, Laptop enthält.&#10;&#10;Automatisch generierte Beschreibung">
            <a:extLst>
              <a:ext uri="{FF2B5EF4-FFF2-40B4-BE49-F238E27FC236}">
                <a16:creationId xmlns:a16="http://schemas.microsoft.com/office/drawing/2014/main" id="{9397E2AE-ECD6-4584-875B-6C9971DE1C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5095"/>
            <a:ext cx="5181600" cy="3432397"/>
          </a:xfrm>
        </p:spPr>
      </p:pic>
    </p:spTree>
    <p:extLst>
      <p:ext uri="{BB962C8B-B14F-4D97-AF65-F5344CB8AC3E}">
        <p14:creationId xmlns:p14="http://schemas.microsoft.com/office/powerpoint/2010/main" val="778953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655A8E0-938A-4211-BE49-EF71B3C8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</a:t>
            </a:r>
            <a:r>
              <a:rPr lang="de-DE" dirty="0"/>
              <a:t>i</a:t>
            </a:r>
            <a:r>
              <a:rPr lang="en-DE" dirty="0"/>
              <a:t>d</a:t>
            </a:r>
            <a:r>
              <a:rPr lang="de-DE" dirty="0"/>
              <a:t>g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s</a:t>
            </a:r>
            <a:endParaRPr lang="de-DE" dirty="0"/>
          </a:p>
        </p:txBody>
      </p:sp>
      <p:pic>
        <p:nvPicPr>
          <p:cNvPr id="3" name="Inhaltsplatzhalter 2" descr="Ein Bild, das Screenshot, sitzend, Monitor, Bildschirm enthält.&#10;&#10;Automatisch generierte Beschreibung">
            <a:extLst>
              <a:ext uri="{FF2B5EF4-FFF2-40B4-BE49-F238E27FC236}">
                <a16:creationId xmlns:a16="http://schemas.microsoft.com/office/drawing/2014/main" id="{85955946-3708-4218-86CC-86EB3A912F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99558"/>
            <a:ext cx="5181600" cy="2203471"/>
          </a:xfrm>
        </p:spPr>
      </p:pic>
      <p:pic>
        <p:nvPicPr>
          <p:cNvPr id="5" name="Inhaltsplatzhalter 4" descr="Ein Bild, das schwarz, Mann, tragen, haltend enthält.&#10;&#10;Automatisch generierte Beschreibung">
            <a:extLst>
              <a:ext uri="{FF2B5EF4-FFF2-40B4-BE49-F238E27FC236}">
                <a16:creationId xmlns:a16="http://schemas.microsoft.com/office/drawing/2014/main" id="{73772445-C579-4EB6-9002-8E9F1A5D87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147800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655A8E0-938A-4211-BE49-EF71B3C8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</a:t>
            </a:r>
            <a:r>
              <a:rPr lang="de-DE" dirty="0"/>
              <a:t>i</a:t>
            </a:r>
            <a:r>
              <a:rPr lang="en-DE" dirty="0"/>
              <a:t>d</a:t>
            </a:r>
            <a:r>
              <a:rPr lang="de-DE" dirty="0"/>
              <a:t>g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s</a:t>
            </a:r>
            <a:endParaRPr lang="de-DE" dirty="0"/>
          </a:p>
        </p:txBody>
      </p:sp>
      <p:pic>
        <p:nvPicPr>
          <p:cNvPr id="12" name="Inhaltsplatzhalter 11" descr="Ein Bild, das schwarz, Mann, tragen, haltend enthält.&#10;&#10;Automatisch generierte Beschreibung">
            <a:extLst>
              <a:ext uri="{FF2B5EF4-FFF2-40B4-BE49-F238E27FC236}">
                <a16:creationId xmlns:a16="http://schemas.microsoft.com/office/drawing/2014/main" id="{4A8CCED9-E0EF-40AF-819D-06881A4F4D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186" y="1825625"/>
            <a:ext cx="2447627" cy="4351338"/>
          </a:xfrm>
        </p:spPr>
      </p:pic>
      <p:pic>
        <p:nvPicPr>
          <p:cNvPr id="10" name="Inhaltsplatzhalter 9" descr="Ein Bild, das Screenshot, sitzend, Monitor enthält.&#10;&#10;Automatisch generierte Beschreibung">
            <a:extLst>
              <a:ext uri="{FF2B5EF4-FFF2-40B4-BE49-F238E27FC236}">
                <a16:creationId xmlns:a16="http://schemas.microsoft.com/office/drawing/2014/main" id="{BA251B22-31CE-4973-AF7F-4DC739C477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92983"/>
            <a:ext cx="5181600" cy="2616621"/>
          </a:xfrm>
        </p:spPr>
      </p:pic>
    </p:spTree>
    <p:extLst>
      <p:ext uri="{BB962C8B-B14F-4D97-AF65-F5344CB8AC3E}">
        <p14:creationId xmlns:p14="http://schemas.microsoft.com/office/powerpoint/2010/main" val="1369113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655A8E0-938A-4211-BE49-EF71B3C8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</a:t>
            </a:r>
            <a:r>
              <a:rPr lang="de-DE" dirty="0"/>
              <a:t>i</a:t>
            </a:r>
            <a:r>
              <a:rPr lang="en-DE" dirty="0"/>
              <a:t>d</a:t>
            </a:r>
            <a:r>
              <a:rPr lang="de-DE" dirty="0"/>
              <a:t>g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s</a:t>
            </a:r>
            <a:endParaRPr lang="de-DE" dirty="0"/>
          </a:p>
        </p:txBody>
      </p:sp>
      <p:pic>
        <p:nvPicPr>
          <p:cNvPr id="12" name="Inhaltsplatzhalter 11" descr="Ein Bild, das Screenshot, Monitor, sitzend, Bildschirm enthält.&#10;&#10;Automatisch generierte Beschreibung">
            <a:extLst>
              <a:ext uri="{FF2B5EF4-FFF2-40B4-BE49-F238E27FC236}">
                <a16:creationId xmlns:a16="http://schemas.microsoft.com/office/drawing/2014/main" id="{7A3C43CC-DAC5-4F26-AB0A-E200FBE9AC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1339"/>
            <a:ext cx="5181600" cy="2719909"/>
          </a:xfrm>
        </p:spPr>
      </p:pic>
      <p:pic>
        <p:nvPicPr>
          <p:cNvPr id="20" name="Inhaltsplatzhalter 19" descr="Ein Bild, das schwarz, Mann, tragen, haltend enthält.&#10;&#10;Automatisch generierte Beschreibung">
            <a:extLst>
              <a:ext uri="{FF2B5EF4-FFF2-40B4-BE49-F238E27FC236}">
                <a16:creationId xmlns:a16="http://schemas.microsoft.com/office/drawing/2014/main" id="{47F9EC61-1550-4A99-927D-9C133C388E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2879751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655A8E0-938A-4211-BE49-EF71B3C8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</a:t>
            </a:r>
            <a:r>
              <a:rPr lang="de-DE" dirty="0"/>
              <a:t>i</a:t>
            </a:r>
            <a:r>
              <a:rPr lang="en-DE" dirty="0"/>
              <a:t>d</a:t>
            </a:r>
            <a:r>
              <a:rPr lang="de-DE" dirty="0"/>
              <a:t>g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s</a:t>
            </a:r>
            <a:endParaRPr lang="de-DE" dirty="0"/>
          </a:p>
        </p:txBody>
      </p:sp>
      <p:pic>
        <p:nvPicPr>
          <p:cNvPr id="3" name="Inhaltsplatzhalter 2" descr="Ein Bild, das Screenshot, Laptop, Computer enthält.&#10;&#10;Automatisch generierte Beschreibung">
            <a:extLst>
              <a:ext uri="{FF2B5EF4-FFF2-40B4-BE49-F238E27FC236}">
                <a16:creationId xmlns:a16="http://schemas.microsoft.com/office/drawing/2014/main" id="{A7B1E8C2-FE4F-45F3-AEEA-F3A149E3A8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6408"/>
            <a:ext cx="5181600" cy="3029772"/>
          </a:xfrm>
        </p:spPr>
      </p:pic>
      <p:pic>
        <p:nvPicPr>
          <p:cNvPr id="5" name="Inhaltsplatzhalter 4" descr="Ein Bild, das schwarz, Mann enthält.&#10;&#10;Automatisch generierte Beschreibung">
            <a:extLst>
              <a:ext uri="{FF2B5EF4-FFF2-40B4-BE49-F238E27FC236}">
                <a16:creationId xmlns:a16="http://schemas.microsoft.com/office/drawing/2014/main" id="{2130FA71-9126-4AD7-9D2F-D2897C7CE2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582580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655A8E0-938A-4211-BE49-EF71B3C8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</a:t>
            </a:r>
            <a:r>
              <a:rPr lang="de-DE" dirty="0"/>
              <a:t>i</a:t>
            </a:r>
            <a:r>
              <a:rPr lang="en-DE" dirty="0"/>
              <a:t>d</a:t>
            </a:r>
            <a:r>
              <a:rPr lang="de-DE" dirty="0"/>
              <a:t>g</a:t>
            </a:r>
            <a:r>
              <a:rPr lang="en-DE" dirty="0"/>
              <a:t>e</a:t>
            </a:r>
            <a:r>
              <a:rPr lang="de-DE" dirty="0"/>
              <a:t>t</a:t>
            </a:r>
            <a:r>
              <a:rPr lang="en-DE" dirty="0"/>
              <a:t>s</a:t>
            </a:r>
            <a:endParaRPr lang="de-DE" dirty="0"/>
          </a:p>
        </p:txBody>
      </p:sp>
      <p:pic>
        <p:nvPicPr>
          <p:cNvPr id="5" name="Inhaltsplatzhalter 4" descr="Ein Bild, das Screenshot, Monitor, Bildschirm, Telefon enthält.&#10;&#10;Automatisch generierte Beschreibung">
            <a:extLst>
              <a:ext uri="{FF2B5EF4-FFF2-40B4-BE49-F238E27FC236}">
                <a16:creationId xmlns:a16="http://schemas.microsoft.com/office/drawing/2014/main" id="{4533508B-92F9-473E-94B4-EC804F7799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3120"/>
            <a:ext cx="5181600" cy="3236348"/>
          </a:xfrm>
        </p:spPr>
      </p:pic>
      <p:pic>
        <p:nvPicPr>
          <p:cNvPr id="10" name="Inhaltsplatzhalter 9" descr="Ein Bild, das schwarz, Mann enthält.&#10;&#10;Automatisch generierte Beschreibung">
            <a:extLst>
              <a:ext uri="{FF2B5EF4-FFF2-40B4-BE49-F238E27FC236}">
                <a16:creationId xmlns:a16="http://schemas.microsoft.com/office/drawing/2014/main" id="{D992B4B7-E21D-47E8-AE56-C608F12CB8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94521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391E863-F4FF-4A0C-A701-7787CBAA0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0" i="0" kern="1200" dirty="0">
                <a:solidFill>
                  <a:schemeClr val="tx1"/>
                </a:solidFill>
                <a:effectLst/>
                <a:latin typeface="Google Sans"/>
              </a:rPr>
              <a:t>Flutter is Google’s UI toolkit for building beautiful, natively compiled applications for 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Google Sans"/>
              </a:rPr>
              <a:t>mobile</a:t>
            </a:r>
            <a:r>
              <a:rPr lang="en-US" sz="3200" b="0" i="0" kern="1200" dirty="0">
                <a:solidFill>
                  <a:schemeClr val="tx1"/>
                </a:solidFill>
                <a:effectLst/>
                <a:latin typeface="Google Sans"/>
              </a:rPr>
              <a:t>, 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Google Sans"/>
              </a:rPr>
              <a:t>web</a:t>
            </a:r>
            <a:r>
              <a:rPr lang="en-US" sz="3200" b="0" i="0" kern="1200" dirty="0">
                <a:solidFill>
                  <a:schemeClr val="tx1"/>
                </a:solidFill>
                <a:effectLst/>
                <a:latin typeface="Google Sans"/>
              </a:rPr>
              <a:t>, and </a:t>
            </a:r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Google Sans"/>
              </a:rPr>
              <a:t>desktop</a:t>
            </a:r>
            <a:r>
              <a:rPr lang="en-US" sz="3200" b="0" i="0" kern="1200" dirty="0">
                <a:solidFill>
                  <a:schemeClr val="tx1"/>
                </a:solidFill>
                <a:effectLst/>
                <a:latin typeface="Google Sans"/>
              </a:rPr>
              <a:t> from a single Dart codebase. Using a </a:t>
            </a:r>
            <a:r>
              <a:rPr lang="en-US" sz="3200" b="0" i="0" kern="1200" dirty="0" err="1">
                <a:solidFill>
                  <a:schemeClr val="tx1"/>
                </a:solidFill>
                <a:effectLst/>
                <a:latin typeface="Google Sans"/>
              </a:rPr>
              <a:t>r</a:t>
            </a:r>
            <a:r>
              <a:rPr lang="en-US" sz="3200" kern="1200" dirty="0" err="1">
                <a:solidFill>
                  <a:schemeClr val="tx1"/>
                </a:solidFill>
                <a:latin typeface="Google Sans"/>
              </a:rPr>
              <a:t>icht</a:t>
            </a:r>
            <a:r>
              <a:rPr lang="en-US" sz="3200" kern="1200" dirty="0">
                <a:solidFill>
                  <a:schemeClr val="tx1"/>
                </a:solidFill>
                <a:latin typeface="Google Sans"/>
              </a:rPr>
              <a:t> set of fully-customizable Widgets.</a:t>
            </a:r>
            <a:br>
              <a:rPr lang="en-US" sz="3200" b="0" i="0" kern="1200" dirty="0">
                <a:solidFill>
                  <a:schemeClr val="tx1"/>
                </a:solidFill>
                <a:effectLst/>
                <a:latin typeface="Google Sans"/>
              </a:rPr>
            </a:br>
            <a:r>
              <a:rPr lang="en-US" sz="3200" b="0" i="0" kern="1200" dirty="0">
                <a:solidFill>
                  <a:schemeClr val="tx1"/>
                </a:solidFill>
                <a:effectLst/>
                <a:latin typeface="Google Sans"/>
              </a:rPr>
              <a:t>– A quote by </a:t>
            </a:r>
            <a:r>
              <a:rPr lang="en-US" sz="3200" kern="1200" dirty="0">
                <a:solidFill>
                  <a:schemeClr val="tx1"/>
                </a:solidFill>
                <a:latin typeface="Google Sans"/>
              </a:rPr>
              <a:t>Google</a:t>
            </a:r>
            <a:r>
              <a:rPr lang="en-US" sz="3200" b="0" i="0" kern="1200" dirty="0">
                <a:solidFill>
                  <a:schemeClr val="tx1"/>
                </a:solidFill>
                <a:effectLst/>
                <a:latin typeface="Google Sans"/>
              </a:rPr>
              <a:t> I mod</a:t>
            </a:r>
            <a:r>
              <a:rPr lang="en-US" sz="3200" kern="1200" dirty="0">
                <a:solidFill>
                  <a:schemeClr val="tx1"/>
                </a:solidFill>
                <a:latin typeface="Google Sans"/>
              </a:rPr>
              <a:t>ified slightly. 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82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985167-4DC0-489B-8D22-5D4EE483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Google Sans"/>
              </a:rPr>
              <a:t>D</a:t>
            </a:r>
            <a:r>
              <a:rPr lang="de-DE" dirty="0">
                <a:latin typeface="Google Sans"/>
              </a:rPr>
              <a:t>e</a:t>
            </a:r>
            <a:r>
              <a:rPr lang="en-DE" dirty="0">
                <a:latin typeface="Google Sans"/>
              </a:rPr>
              <a:t>m</a:t>
            </a:r>
            <a:r>
              <a:rPr lang="de-DE" dirty="0">
                <a:latin typeface="Google Sans"/>
              </a:rPr>
              <a:t>o</a:t>
            </a:r>
          </a:p>
        </p:txBody>
      </p:sp>
      <p:pic>
        <p:nvPicPr>
          <p:cNvPr id="2050" name="Picture 2" descr="Professor Samuel Eich – PokéWiki">
            <a:extLst>
              <a:ext uri="{FF2B5EF4-FFF2-40B4-BE49-F238E27FC236}">
                <a16:creationId xmlns:a16="http://schemas.microsoft.com/office/drawing/2014/main" id="{EE0DA4CA-33F9-4C06-B19B-6DC827BEC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619375"/>
            <a:ext cx="18097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rechblase: oval 4">
            <a:extLst>
              <a:ext uri="{FF2B5EF4-FFF2-40B4-BE49-F238E27FC236}">
                <a16:creationId xmlns:a16="http://schemas.microsoft.com/office/drawing/2014/main" id="{A076E54A-9FA4-4518-B47E-8B1A3F4214D9}"/>
              </a:ext>
            </a:extLst>
          </p:cNvPr>
          <p:cNvSpPr/>
          <p:nvPr/>
        </p:nvSpPr>
        <p:spPr>
          <a:xfrm>
            <a:off x="1657350" y="1269999"/>
            <a:ext cx="2562225" cy="2047875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Google Sans"/>
              </a:rPr>
              <a:t>B</a:t>
            </a:r>
            <a:r>
              <a:rPr lang="en-DE" dirty="0">
                <a:latin typeface="Google Sans"/>
              </a:rPr>
              <a:t>e</a:t>
            </a:r>
            <a:r>
              <a:rPr lang="de-DE" dirty="0">
                <a:latin typeface="Google Sans"/>
              </a:rPr>
              <a:t>c</a:t>
            </a:r>
            <a:r>
              <a:rPr lang="en-DE" dirty="0">
                <a:latin typeface="Google Sans"/>
              </a:rPr>
              <a:t>a</a:t>
            </a:r>
            <a:r>
              <a:rPr lang="de-DE" dirty="0">
                <a:latin typeface="Google Sans"/>
              </a:rPr>
              <a:t>u</a:t>
            </a:r>
            <a:r>
              <a:rPr lang="en-DE" dirty="0">
                <a:latin typeface="Google Sans"/>
              </a:rPr>
              <a:t>s</a:t>
            </a:r>
            <a:r>
              <a:rPr lang="de-DE" dirty="0">
                <a:latin typeface="Google Sans"/>
              </a:rPr>
              <a:t>e</a:t>
            </a:r>
            <a:r>
              <a:rPr lang="en-DE" dirty="0">
                <a:latin typeface="Google Sans"/>
              </a:rPr>
              <a:t> </a:t>
            </a:r>
            <a:r>
              <a:rPr lang="de-DE" dirty="0">
                <a:latin typeface="Google Sans"/>
              </a:rPr>
              <a:t>e</a:t>
            </a:r>
            <a:r>
              <a:rPr lang="en-DE" dirty="0">
                <a:latin typeface="Google Sans"/>
              </a:rPr>
              <a:t>v</a:t>
            </a:r>
            <a:r>
              <a:rPr lang="de-DE" dirty="0">
                <a:latin typeface="Google Sans"/>
              </a:rPr>
              <a:t>e</a:t>
            </a:r>
            <a:r>
              <a:rPr lang="en-DE" dirty="0" err="1">
                <a:latin typeface="Google Sans"/>
              </a:rPr>
              <a:t>ry</a:t>
            </a:r>
            <a:r>
              <a:rPr lang="en-DE" dirty="0">
                <a:latin typeface="Google Sans"/>
              </a:rPr>
              <a:t> 10 years old owns a phone anyway, maybe we could </a:t>
            </a:r>
            <a:r>
              <a:rPr lang="de-DE" dirty="0">
                <a:latin typeface="Google Sans"/>
              </a:rPr>
              <a:t>h</a:t>
            </a:r>
            <a:r>
              <a:rPr lang="en-DE" dirty="0">
                <a:latin typeface="Google Sans"/>
              </a:rPr>
              <a:t>a</a:t>
            </a:r>
            <a:r>
              <a:rPr lang="de-DE" dirty="0">
                <a:latin typeface="Google Sans"/>
              </a:rPr>
              <a:t>v</a:t>
            </a:r>
            <a:r>
              <a:rPr lang="en-DE" dirty="0">
                <a:latin typeface="Google Sans"/>
              </a:rPr>
              <a:t>e </a:t>
            </a:r>
            <a:r>
              <a:rPr lang="de-DE" dirty="0">
                <a:latin typeface="Google Sans"/>
              </a:rPr>
              <a:t>a</a:t>
            </a:r>
            <a:r>
              <a:rPr lang="en-DE" dirty="0">
                <a:latin typeface="Google Sans"/>
              </a:rPr>
              <a:t>n </a:t>
            </a:r>
            <a:r>
              <a:rPr lang="de-DE" dirty="0">
                <a:latin typeface="Google Sans"/>
              </a:rPr>
              <a:t>a</a:t>
            </a:r>
            <a:r>
              <a:rPr lang="en-DE" dirty="0">
                <a:latin typeface="Google Sans"/>
              </a:rPr>
              <a:t>p</a:t>
            </a:r>
            <a:r>
              <a:rPr lang="de-DE" dirty="0">
                <a:latin typeface="Google Sans"/>
              </a:rPr>
              <a:t>p</a:t>
            </a:r>
            <a:r>
              <a:rPr lang="en-DE" dirty="0">
                <a:latin typeface="Google Sans"/>
              </a:rPr>
              <a:t> </a:t>
            </a:r>
            <a:r>
              <a:rPr lang="de-DE" dirty="0">
                <a:latin typeface="Google Sans"/>
              </a:rPr>
              <a:t>f</a:t>
            </a:r>
            <a:r>
              <a:rPr lang="en-DE" dirty="0">
                <a:latin typeface="Google Sans"/>
              </a:rPr>
              <a:t>o</a:t>
            </a:r>
            <a:r>
              <a:rPr lang="de-DE" dirty="0">
                <a:latin typeface="Google Sans"/>
              </a:rPr>
              <a:t>r</a:t>
            </a:r>
            <a:r>
              <a:rPr lang="en-DE" dirty="0">
                <a:latin typeface="Google Sans"/>
              </a:rPr>
              <a:t> </a:t>
            </a:r>
            <a:r>
              <a:rPr lang="de-DE" dirty="0">
                <a:latin typeface="Google Sans"/>
              </a:rPr>
              <a:t>t</a:t>
            </a:r>
            <a:r>
              <a:rPr lang="en-DE" dirty="0">
                <a:latin typeface="Google Sans"/>
              </a:rPr>
              <a:t>h</a:t>
            </a:r>
            <a:r>
              <a:rPr lang="de-DE" dirty="0">
                <a:latin typeface="Google Sans"/>
              </a:rPr>
              <a:t>e</a:t>
            </a:r>
            <a:r>
              <a:rPr lang="en-DE" dirty="0">
                <a:latin typeface="Google Sans"/>
              </a:rPr>
              <a:t> </a:t>
            </a:r>
            <a:r>
              <a:rPr lang="de-DE" dirty="0" err="1">
                <a:latin typeface="Google Sans"/>
              </a:rPr>
              <a:t>Pokédex</a:t>
            </a:r>
            <a:r>
              <a:rPr lang="en-DE" dirty="0">
                <a:latin typeface="Google Sans"/>
              </a:rPr>
              <a:t>?</a:t>
            </a:r>
            <a:endParaRPr lang="de-DE" dirty="0">
              <a:latin typeface="Google Sans"/>
            </a:endParaRPr>
          </a:p>
        </p:txBody>
      </p:sp>
      <p:pic>
        <p:nvPicPr>
          <p:cNvPr id="7" name="Grafik 6" descr="Ein Bild, das Screenshot, Monitor, Bildschirm, Telefon enthält.&#10;&#10;Automatisch generierte Beschreibung">
            <a:extLst>
              <a:ext uri="{FF2B5EF4-FFF2-40B4-BE49-F238E27FC236}">
                <a16:creationId xmlns:a16="http://schemas.microsoft.com/office/drawing/2014/main" id="{363175F0-D35C-4076-810C-C02A45F4F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25" y="1690688"/>
            <a:ext cx="5861704" cy="333155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04514E5-E8A4-4C80-99CE-57507D5489B9}"/>
              </a:ext>
            </a:extLst>
          </p:cNvPr>
          <p:cNvSpPr txBox="1"/>
          <p:nvPr/>
        </p:nvSpPr>
        <p:spPr>
          <a:xfrm>
            <a:off x="5372100" y="1400175"/>
            <a:ext cx="516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Google Sans"/>
              </a:rPr>
              <a:t>https://strong-thorn-planet.glitch.me/pokemon</a:t>
            </a:r>
          </a:p>
        </p:txBody>
      </p:sp>
    </p:spTree>
    <p:extLst>
      <p:ext uri="{BB962C8B-B14F-4D97-AF65-F5344CB8AC3E}">
        <p14:creationId xmlns:p14="http://schemas.microsoft.com/office/powerpoint/2010/main" val="162718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0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86BFFBA-FDB4-4B23-9959-7E6319D1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  <a:latin typeface="Google Sans"/>
              </a:rPr>
              <a:t>A</a:t>
            </a:r>
            <a:r>
              <a:rPr lang="en-DE" dirty="0">
                <a:solidFill>
                  <a:schemeClr val="bg1"/>
                </a:solidFill>
                <a:latin typeface="Google Sans"/>
              </a:rPr>
              <a:t>d</a:t>
            </a:r>
            <a:r>
              <a:rPr lang="de-DE" dirty="0">
                <a:solidFill>
                  <a:schemeClr val="bg1"/>
                </a:solidFill>
                <a:latin typeface="Google Sans"/>
              </a:rPr>
              <a:t>d</a:t>
            </a:r>
            <a:r>
              <a:rPr lang="en-DE" dirty="0" err="1">
                <a:solidFill>
                  <a:schemeClr val="bg1"/>
                </a:solidFill>
                <a:latin typeface="Google Sans"/>
              </a:rPr>
              <a:t>i</a:t>
            </a:r>
            <a:r>
              <a:rPr lang="de-DE" dirty="0">
                <a:solidFill>
                  <a:schemeClr val="bg1"/>
                </a:solidFill>
                <a:latin typeface="Google Sans"/>
              </a:rPr>
              <a:t>t</a:t>
            </a:r>
            <a:r>
              <a:rPr lang="en-DE" dirty="0" err="1">
                <a:solidFill>
                  <a:schemeClr val="bg1"/>
                </a:solidFill>
                <a:latin typeface="Google Sans"/>
              </a:rPr>
              <a:t>i</a:t>
            </a:r>
            <a:r>
              <a:rPr lang="de-DE" dirty="0">
                <a:solidFill>
                  <a:schemeClr val="bg1"/>
                </a:solidFill>
                <a:latin typeface="Google Sans"/>
              </a:rPr>
              <a:t>o</a:t>
            </a:r>
            <a:r>
              <a:rPr lang="en-DE" dirty="0">
                <a:solidFill>
                  <a:schemeClr val="bg1"/>
                </a:solidFill>
                <a:latin typeface="Google Sans"/>
              </a:rPr>
              <a:t>n</a:t>
            </a:r>
            <a:r>
              <a:rPr lang="de-DE" dirty="0">
                <a:solidFill>
                  <a:schemeClr val="bg1"/>
                </a:solidFill>
                <a:latin typeface="Google Sans"/>
              </a:rPr>
              <a:t>a</a:t>
            </a:r>
            <a:r>
              <a:rPr lang="en-DE" dirty="0">
                <a:solidFill>
                  <a:schemeClr val="bg1"/>
                </a:solidFill>
                <a:latin typeface="Google Sans"/>
              </a:rPr>
              <a:t>l </a:t>
            </a:r>
            <a:r>
              <a:rPr lang="de-DE" dirty="0">
                <a:solidFill>
                  <a:schemeClr val="bg1"/>
                </a:solidFill>
                <a:latin typeface="Google Sans"/>
              </a:rPr>
              <a:t>I</a:t>
            </a:r>
            <a:r>
              <a:rPr lang="en-DE" dirty="0">
                <a:solidFill>
                  <a:schemeClr val="bg1"/>
                </a:solidFill>
                <a:latin typeface="Google Sans"/>
              </a:rPr>
              <a:t>n</a:t>
            </a:r>
            <a:r>
              <a:rPr lang="de-DE" dirty="0">
                <a:solidFill>
                  <a:schemeClr val="bg1"/>
                </a:solidFill>
                <a:latin typeface="Google Sans"/>
              </a:rPr>
              <a:t>f</a:t>
            </a:r>
            <a:r>
              <a:rPr lang="en-DE" dirty="0">
                <a:solidFill>
                  <a:schemeClr val="bg1"/>
                </a:solidFill>
                <a:latin typeface="Google Sans"/>
              </a:rPr>
              <a:t>o</a:t>
            </a:r>
            <a:r>
              <a:rPr lang="de-DE" dirty="0">
                <a:solidFill>
                  <a:schemeClr val="bg1"/>
                </a:solidFill>
                <a:latin typeface="Google Sans"/>
              </a:rPr>
              <a:t>r</a:t>
            </a:r>
            <a:r>
              <a:rPr lang="en-DE" dirty="0">
                <a:solidFill>
                  <a:schemeClr val="bg1"/>
                </a:solidFill>
                <a:latin typeface="Google Sans"/>
              </a:rPr>
              <a:t>m</a:t>
            </a:r>
            <a:r>
              <a:rPr lang="de-DE" dirty="0">
                <a:solidFill>
                  <a:schemeClr val="bg1"/>
                </a:solidFill>
                <a:latin typeface="Google Sans"/>
              </a:rPr>
              <a:t>a</a:t>
            </a:r>
            <a:r>
              <a:rPr lang="en-DE" dirty="0">
                <a:solidFill>
                  <a:schemeClr val="bg1"/>
                </a:solidFill>
                <a:latin typeface="Google Sans"/>
              </a:rPr>
              <a:t>t</a:t>
            </a:r>
            <a:r>
              <a:rPr lang="de-DE" dirty="0">
                <a:solidFill>
                  <a:schemeClr val="bg1"/>
                </a:solidFill>
                <a:latin typeface="Google Sans"/>
              </a:rPr>
              <a:t>i</a:t>
            </a:r>
            <a:r>
              <a:rPr lang="en-DE" dirty="0">
                <a:solidFill>
                  <a:schemeClr val="bg1"/>
                </a:solidFill>
                <a:latin typeface="Google Sans"/>
              </a:rPr>
              <a:t>o</a:t>
            </a:r>
            <a:r>
              <a:rPr lang="de-DE" dirty="0">
                <a:solidFill>
                  <a:schemeClr val="bg1"/>
                </a:solidFill>
                <a:latin typeface="Google Sans"/>
              </a:rPr>
              <a:t>n</a:t>
            </a:r>
          </a:p>
        </p:txBody>
      </p:sp>
      <p:cxnSp>
        <p:nvCxnSpPr>
          <p:cNvPr id="37" name="Straight Connector 12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Inhaltsplatzhalter 5">
            <a:extLst>
              <a:ext uri="{FF2B5EF4-FFF2-40B4-BE49-F238E27FC236}">
                <a16:creationId xmlns:a16="http://schemas.microsoft.com/office/drawing/2014/main" id="{6F84B812-D76F-447C-AA8E-C51A26996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10515600" cy="3659988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bg1"/>
                </a:solidFill>
                <a:hlinkClick r:id="rId2"/>
              </a:rPr>
              <a:t>https://flutter.dev/</a:t>
            </a:r>
            <a:endParaRPr lang="en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  <a:hlinkClick r:id="rId3"/>
              </a:rPr>
              <a:t>https://glitch.com/</a:t>
            </a:r>
            <a:endParaRPr lang="de-DE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DE" sz="2400" dirty="0">
              <a:solidFill>
                <a:schemeClr val="bg1"/>
              </a:solidFill>
            </a:endParaRPr>
          </a:p>
          <a:p>
            <a:r>
              <a:rPr lang="en-DE" sz="2400" dirty="0">
                <a:solidFill>
                  <a:schemeClr val="bg1"/>
                </a:solidFill>
              </a:rPr>
              <a:t>Practical Flutter by Frank </a:t>
            </a:r>
            <a:r>
              <a:rPr lang="en-DE" sz="2400" dirty="0" err="1">
                <a:solidFill>
                  <a:schemeClr val="bg1"/>
                </a:solidFill>
              </a:rPr>
              <a:t>Zammetti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8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391E863-F4FF-4A0C-A701-7787CBAA0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e-DE" b="0" i="0" dirty="0">
                <a:solidFill>
                  <a:srgbClr val="FFFFFF"/>
                </a:solidFill>
                <a:effectLst/>
                <a:latin typeface="Google Sans"/>
              </a:rPr>
              <a:t>A</a:t>
            </a:r>
            <a:r>
              <a:rPr lang="en-DE" b="0" i="0" dirty="0">
                <a:solidFill>
                  <a:srgbClr val="FFFFFF"/>
                </a:solidFill>
                <a:effectLst/>
                <a:latin typeface="Google Sans"/>
              </a:rPr>
              <a:t>g</a:t>
            </a:r>
            <a:r>
              <a:rPr lang="de-DE" b="0" i="0" dirty="0">
                <a:solidFill>
                  <a:srgbClr val="FFFFFF"/>
                </a:solidFill>
                <a:effectLst/>
                <a:latin typeface="Google Sans"/>
              </a:rPr>
              <a:t>e</a:t>
            </a:r>
            <a:r>
              <a:rPr lang="en-DE" b="0" i="0" dirty="0" err="1">
                <a:solidFill>
                  <a:srgbClr val="FFFFFF"/>
                </a:solidFill>
                <a:effectLst/>
                <a:latin typeface="Google Sans"/>
              </a:rPr>
              <a:t>nda</a:t>
            </a:r>
            <a:endParaRPr lang="de-DE" dirty="0">
              <a:solidFill>
                <a:srgbClr val="FFFFFF"/>
              </a:solidFill>
            </a:endParaRPr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3A8ACDCE-58B7-49F1-9D8D-E2BD9201FD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05837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29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C04372-1616-463E-8F8C-5389F316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70300" cy="1325563"/>
          </a:xfrm>
        </p:spPr>
        <p:txBody>
          <a:bodyPr>
            <a:normAutofit/>
          </a:bodyPr>
          <a:lstStyle/>
          <a:p>
            <a:r>
              <a:rPr lang="en-DE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/>
              </a:rPr>
              <a:t>What is D</a:t>
            </a:r>
            <a:r>
              <a:rPr lang="de-DE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Google Sans"/>
              </a:rPr>
              <a:t>a</a:t>
            </a:r>
            <a:r>
              <a:rPr lang="en-DE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Google Sans"/>
              </a:rPr>
              <a:t>rt? </a:t>
            </a:r>
            <a:endParaRPr lang="de-DE" sz="4000" dirty="0"/>
          </a:p>
        </p:txBody>
      </p:sp>
      <p:pic>
        <p:nvPicPr>
          <p:cNvPr id="1026" name="Picture 2" descr="Java (programming language) - Wikipedia">
            <a:extLst>
              <a:ext uri="{FF2B5EF4-FFF2-40B4-BE49-F238E27FC236}">
                <a16:creationId xmlns:a16="http://schemas.microsoft.com/office/drawing/2014/main" id="{D83EFF02-61E6-4549-892B-8D3066AA2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2" y="2528888"/>
            <a:ext cx="1604028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4AA7DC6-10FE-412B-9885-5E83DB8A6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672" y="1404938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A06170D-C14C-4107-97A3-E4F25D1D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67" y="4127500"/>
            <a:ext cx="2497667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FD415BAC-F99A-4E3C-9162-B47187623C71}"/>
              </a:ext>
            </a:extLst>
          </p:cNvPr>
          <p:cNvSpPr/>
          <p:nvPr/>
        </p:nvSpPr>
        <p:spPr>
          <a:xfrm>
            <a:off x="5805360" y="3429000"/>
            <a:ext cx="2020616" cy="927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8" name="Picture 2" descr="Dart Language (@dart_lang) | Twitter">
            <a:extLst>
              <a:ext uri="{FF2B5EF4-FFF2-40B4-BE49-F238E27FC236}">
                <a16:creationId xmlns:a16="http://schemas.microsoft.com/office/drawing/2014/main" id="{F3069FE5-4A10-4889-98AA-F8E36D410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2605088"/>
            <a:ext cx="27813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1724CDD-1CA4-4847-B376-10704E43D300}"/>
              </a:ext>
            </a:extLst>
          </p:cNvPr>
          <p:cNvSpPr txBox="1"/>
          <p:nvPr/>
        </p:nvSpPr>
        <p:spPr>
          <a:xfrm>
            <a:off x="5681604" y="2782669"/>
            <a:ext cx="2020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oogle Sans"/>
              </a:rPr>
              <a:t>client-optimized </a:t>
            </a:r>
            <a:r>
              <a:rPr lang="en-DE" dirty="0">
                <a:latin typeface="Google Sans"/>
              </a:rPr>
              <a:t>f</a:t>
            </a:r>
            <a:r>
              <a:rPr lang="de-DE" dirty="0">
                <a:latin typeface="Google Sans"/>
              </a:rPr>
              <a:t>o</a:t>
            </a:r>
            <a:r>
              <a:rPr lang="en-DE" dirty="0">
                <a:latin typeface="Google Sans"/>
              </a:rPr>
              <a:t>r </a:t>
            </a:r>
            <a:r>
              <a:rPr lang="en-US" dirty="0">
                <a:latin typeface="Google Sans"/>
              </a:rPr>
              <a:t>any platform</a:t>
            </a:r>
            <a:endParaRPr lang="de-DE" dirty="0">
              <a:latin typeface="Google San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1F169A6-9DDD-4E54-8502-3A095F429151}"/>
              </a:ext>
            </a:extLst>
          </p:cNvPr>
          <p:cNvSpPr txBox="1"/>
          <p:nvPr/>
        </p:nvSpPr>
        <p:spPr>
          <a:xfrm>
            <a:off x="2401173" y="3626406"/>
            <a:ext cx="202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Google Sans"/>
              </a:rPr>
              <a:t>Dy</a:t>
            </a:r>
            <a:r>
              <a:rPr lang="de-DE" dirty="0">
                <a:latin typeface="Google Sans"/>
              </a:rPr>
              <a:t>n</a:t>
            </a:r>
            <a:r>
              <a:rPr lang="en-DE" dirty="0">
                <a:latin typeface="Google Sans"/>
              </a:rPr>
              <a:t>a</a:t>
            </a:r>
            <a:r>
              <a:rPr lang="de-DE" dirty="0">
                <a:latin typeface="Google Sans"/>
              </a:rPr>
              <a:t>m</a:t>
            </a:r>
            <a:r>
              <a:rPr lang="en-DE" dirty="0" err="1">
                <a:latin typeface="Google Sans"/>
              </a:rPr>
              <a:t>i</a:t>
            </a:r>
            <a:r>
              <a:rPr lang="de-DE" dirty="0">
                <a:latin typeface="Google Sans"/>
              </a:rPr>
              <a:t>c</a:t>
            </a:r>
            <a:r>
              <a:rPr lang="en-DE" dirty="0">
                <a:latin typeface="Google Sans"/>
              </a:rPr>
              <a:t>a</a:t>
            </a:r>
            <a:r>
              <a:rPr lang="de-DE" dirty="0">
                <a:latin typeface="Google Sans"/>
              </a:rPr>
              <a:t>l</a:t>
            </a:r>
            <a:r>
              <a:rPr lang="en-DE" dirty="0">
                <a:latin typeface="Google Sans"/>
              </a:rPr>
              <a:t>l</a:t>
            </a:r>
            <a:r>
              <a:rPr lang="de-DE" dirty="0">
                <a:latin typeface="Google Sans"/>
              </a:rPr>
              <a:t>i</a:t>
            </a:r>
            <a:r>
              <a:rPr lang="en-DE" dirty="0">
                <a:latin typeface="Google Sans"/>
              </a:rPr>
              <a:t>t</a:t>
            </a:r>
            <a:r>
              <a:rPr lang="de-DE" dirty="0">
                <a:latin typeface="Google Sans"/>
              </a:rPr>
              <a:t>y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5E14D28-C76E-46B7-85CE-2D27E805D0FB}"/>
              </a:ext>
            </a:extLst>
          </p:cNvPr>
          <p:cNvSpPr txBox="1"/>
          <p:nvPr/>
        </p:nvSpPr>
        <p:spPr>
          <a:xfrm>
            <a:off x="339402" y="5386388"/>
            <a:ext cx="202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oogle Sans"/>
              </a:rPr>
              <a:t>B</a:t>
            </a:r>
            <a:r>
              <a:rPr lang="en-DE" dirty="0">
                <a:latin typeface="Google Sans"/>
              </a:rPr>
              <a:t>a</a:t>
            </a:r>
            <a:r>
              <a:rPr lang="de-DE" dirty="0">
                <a:latin typeface="Google Sans"/>
              </a:rPr>
              <a:t>s</a:t>
            </a:r>
            <a:r>
              <a:rPr lang="en-DE" dirty="0">
                <a:latin typeface="Google Sans"/>
              </a:rPr>
              <a:t>e Syntax</a:t>
            </a:r>
            <a:endParaRPr lang="de-DE" dirty="0">
              <a:latin typeface="Google San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1F84861-7371-4139-9083-55B3CC62F784}"/>
              </a:ext>
            </a:extLst>
          </p:cNvPr>
          <p:cNvSpPr txBox="1"/>
          <p:nvPr/>
        </p:nvSpPr>
        <p:spPr>
          <a:xfrm>
            <a:off x="5301262" y="5729069"/>
            <a:ext cx="2020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oogle Sans"/>
              </a:rPr>
              <a:t>N</a:t>
            </a:r>
            <a:r>
              <a:rPr lang="en-DE" dirty="0">
                <a:latin typeface="Google Sans"/>
              </a:rPr>
              <a:t>u</a:t>
            </a:r>
            <a:r>
              <a:rPr lang="de-DE" dirty="0">
                <a:latin typeface="Google Sans"/>
              </a:rPr>
              <a:t>l</a:t>
            </a:r>
            <a:r>
              <a:rPr lang="en-DE" dirty="0">
                <a:latin typeface="Google Sans"/>
              </a:rPr>
              <a:t>l </a:t>
            </a:r>
            <a:r>
              <a:rPr lang="de-DE" dirty="0">
                <a:latin typeface="Google Sans"/>
              </a:rPr>
              <a:t>h</a:t>
            </a:r>
            <a:r>
              <a:rPr lang="en-DE" dirty="0">
                <a:latin typeface="Google Sans"/>
              </a:rPr>
              <a:t>a</a:t>
            </a:r>
            <a:r>
              <a:rPr lang="de-DE" dirty="0">
                <a:latin typeface="Google Sans"/>
              </a:rPr>
              <a:t>n</a:t>
            </a:r>
            <a:r>
              <a:rPr lang="en-DE" dirty="0">
                <a:latin typeface="Google Sans"/>
              </a:rPr>
              <a:t>d</a:t>
            </a:r>
            <a:r>
              <a:rPr lang="de-DE" dirty="0">
                <a:latin typeface="Google Sans"/>
              </a:rPr>
              <a:t>l</a:t>
            </a:r>
            <a:r>
              <a:rPr lang="en-DE" dirty="0" err="1">
                <a:latin typeface="Google Sans"/>
              </a:rPr>
              <a:t>i</a:t>
            </a:r>
            <a:r>
              <a:rPr lang="de-DE" dirty="0">
                <a:latin typeface="Google Sans"/>
              </a:rPr>
              <a:t>n</a:t>
            </a:r>
            <a:r>
              <a:rPr lang="en-DE" dirty="0">
                <a:latin typeface="Google Sans"/>
              </a:rPr>
              <a:t>g </a:t>
            </a:r>
            <a:r>
              <a:rPr lang="de-DE" dirty="0">
                <a:latin typeface="Google Sans"/>
              </a:rPr>
              <a:t>a</a:t>
            </a:r>
            <a:r>
              <a:rPr lang="en-DE" dirty="0">
                <a:latin typeface="Google Sans"/>
              </a:rPr>
              <a:t>n</a:t>
            </a:r>
            <a:r>
              <a:rPr lang="de-DE" dirty="0">
                <a:latin typeface="Google Sans"/>
              </a:rPr>
              <a:t>d</a:t>
            </a:r>
            <a:r>
              <a:rPr lang="en-DE" dirty="0">
                <a:latin typeface="Google Sans"/>
              </a:rPr>
              <a:t> </a:t>
            </a:r>
            <a:r>
              <a:rPr lang="de-DE" dirty="0">
                <a:latin typeface="Google Sans"/>
              </a:rPr>
              <a:t>o</a:t>
            </a:r>
            <a:r>
              <a:rPr lang="en-DE" dirty="0">
                <a:latin typeface="Google Sans"/>
              </a:rPr>
              <a:t>p</a:t>
            </a:r>
            <a:r>
              <a:rPr lang="de-DE" dirty="0">
                <a:latin typeface="Google Sans"/>
              </a:rPr>
              <a:t>t</a:t>
            </a:r>
            <a:r>
              <a:rPr lang="en-DE" dirty="0" err="1">
                <a:latin typeface="Google Sans"/>
              </a:rPr>
              <a:t>i</a:t>
            </a:r>
            <a:r>
              <a:rPr lang="de-DE" dirty="0">
                <a:latin typeface="Google Sans"/>
              </a:rPr>
              <a:t>o</a:t>
            </a:r>
            <a:r>
              <a:rPr lang="en-DE" dirty="0">
                <a:latin typeface="Google Sans"/>
              </a:rPr>
              <a:t>n</a:t>
            </a:r>
            <a:r>
              <a:rPr lang="de-DE" dirty="0">
                <a:latin typeface="Google Sans"/>
              </a:rPr>
              <a:t>a</a:t>
            </a:r>
            <a:r>
              <a:rPr lang="en-DE" dirty="0">
                <a:latin typeface="Google Sans"/>
              </a:rPr>
              <a:t>l</a:t>
            </a:r>
            <a:r>
              <a:rPr lang="de-DE" dirty="0">
                <a:latin typeface="Google San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57175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9781160-1C9C-4E79-BB7A-E3F8BEE4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Google Sans"/>
              </a:rPr>
              <a:t>E</a:t>
            </a:r>
            <a:r>
              <a:rPr lang="de-DE" dirty="0">
                <a:latin typeface="Google Sans"/>
              </a:rPr>
              <a:t>n</a:t>
            </a:r>
            <a:r>
              <a:rPr lang="en-DE" dirty="0">
                <a:latin typeface="Google Sans"/>
              </a:rPr>
              <a:t>t</a:t>
            </a:r>
            <a:r>
              <a:rPr lang="de-DE" dirty="0">
                <a:latin typeface="Google Sans"/>
              </a:rPr>
              <a:t>r</a:t>
            </a:r>
            <a:r>
              <a:rPr lang="en-DE" dirty="0">
                <a:latin typeface="Google Sans"/>
              </a:rPr>
              <a:t>y </a:t>
            </a:r>
            <a:r>
              <a:rPr lang="de-DE" dirty="0">
                <a:latin typeface="Google Sans"/>
              </a:rPr>
              <a:t>P</a:t>
            </a:r>
            <a:r>
              <a:rPr lang="en-DE" dirty="0">
                <a:latin typeface="Google Sans"/>
              </a:rPr>
              <a:t>o</a:t>
            </a:r>
            <a:r>
              <a:rPr lang="de-DE" dirty="0">
                <a:latin typeface="Google Sans"/>
              </a:rPr>
              <a:t>i</a:t>
            </a:r>
            <a:r>
              <a:rPr lang="en-DE" dirty="0">
                <a:latin typeface="Google Sans"/>
              </a:rPr>
              <a:t>n</a:t>
            </a:r>
            <a:r>
              <a:rPr lang="de-DE" dirty="0">
                <a:latin typeface="Google Sans"/>
              </a:rPr>
              <a:t>t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566253EB-2798-4381-8642-6C25F4576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>
                <a:latin typeface="Google Sans"/>
              </a:rPr>
              <a:t>D</a:t>
            </a:r>
            <a:r>
              <a:rPr lang="de-DE" dirty="0">
                <a:latin typeface="Google Sans"/>
              </a:rPr>
              <a:t>a</a:t>
            </a:r>
            <a:r>
              <a:rPr lang="en-DE" dirty="0">
                <a:latin typeface="Google Sans"/>
              </a:rPr>
              <a:t>r</a:t>
            </a:r>
            <a:r>
              <a:rPr lang="de-DE" dirty="0">
                <a:latin typeface="Google Sans"/>
              </a:rPr>
              <a:t>t</a:t>
            </a:r>
          </a:p>
        </p:txBody>
      </p:sp>
      <p:pic>
        <p:nvPicPr>
          <p:cNvPr id="18" name="Inhaltsplatzhalter 17" descr="Ein Bild, das Laptop, sitzend, Bildschirm, schwarz enthält.&#10;&#10;Automatisch generierte Beschreibung">
            <a:extLst>
              <a:ext uri="{FF2B5EF4-FFF2-40B4-BE49-F238E27FC236}">
                <a16:creationId xmlns:a16="http://schemas.microsoft.com/office/drawing/2014/main" id="{E560E8BE-9D47-498F-A75E-D52A3425C4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63" y="2505075"/>
            <a:ext cx="3991637" cy="3684588"/>
          </a:xfrm>
        </p:spPr>
      </p:pic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45CDC864-98B8-4092-9571-DE37C4E2A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DE" dirty="0">
                <a:latin typeface="Google Sans"/>
              </a:rPr>
              <a:t>J</a:t>
            </a:r>
            <a:r>
              <a:rPr lang="de-DE" dirty="0">
                <a:latin typeface="Google Sans"/>
              </a:rPr>
              <a:t>a</a:t>
            </a:r>
            <a:r>
              <a:rPr lang="en-DE" dirty="0">
                <a:latin typeface="Google Sans"/>
              </a:rPr>
              <a:t>v</a:t>
            </a:r>
            <a:r>
              <a:rPr lang="de-DE" dirty="0">
                <a:latin typeface="Google Sans"/>
              </a:rPr>
              <a:t>a</a:t>
            </a:r>
          </a:p>
        </p:txBody>
      </p:sp>
      <p:pic>
        <p:nvPicPr>
          <p:cNvPr id="26" name="Inhaltsplatzhalter 25" descr="Ein Bild, das Laptop, Bildschirm, sitzend, Monitor enthält.&#10;&#10;Automatisch generierte Beschreibung">
            <a:extLst>
              <a:ext uri="{FF2B5EF4-FFF2-40B4-BE49-F238E27FC236}">
                <a16:creationId xmlns:a16="http://schemas.microsoft.com/office/drawing/2014/main" id="{12DA318E-5D9F-4D39-8636-782FDB5EBE0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70197"/>
            <a:ext cx="5183188" cy="2554343"/>
          </a:xfrm>
        </p:spPr>
      </p:pic>
    </p:spTree>
    <p:extLst>
      <p:ext uri="{BB962C8B-B14F-4D97-AF65-F5344CB8AC3E}">
        <p14:creationId xmlns:p14="http://schemas.microsoft.com/office/powerpoint/2010/main" val="11079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C773ED-8F62-4E57-8B1F-F59AC1B4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</a:t>
            </a:r>
            <a:r>
              <a:rPr lang="de-DE" dirty="0"/>
              <a:t>a</a:t>
            </a:r>
            <a:r>
              <a:rPr lang="en-DE" dirty="0"/>
              <a:t>t</a:t>
            </a:r>
            <a:r>
              <a:rPr lang="de-DE" dirty="0"/>
              <a:t>a</a:t>
            </a:r>
            <a:r>
              <a:rPr lang="en-DE" dirty="0"/>
              <a:t> </a:t>
            </a:r>
            <a:r>
              <a:rPr lang="de-DE" dirty="0"/>
              <a:t>T</a:t>
            </a:r>
            <a:r>
              <a:rPr lang="en-DE" dirty="0"/>
              <a:t>y</a:t>
            </a:r>
            <a:r>
              <a:rPr lang="de-DE" dirty="0"/>
              <a:t>p</a:t>
            </a:r>
            <a:r>
              <a:rPr lang="en-DE" dirty="0"/>
              <a:t>e</a:t>
            </a:r>
            <a:r>
              <a:rPr lang="de-DE" dirty="0"/>
              <a:t>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2F0B798-BC75-41F0-9D28-92EE7D3FB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D</a:t>
            </a:r>
            <a:r>
              <a:rPr lang="de-DE" dirty="0"/>
              <a:t>a</a:t>
            </a:r>
            <a:r>
              <a:rPr lang="en-DE" dirty="0"/>
              <a:t>r</a:t>
            </a:r>
            <a:r>
              <a:rPr lang="de-DE" dirty="0"/>
              <a:t>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57B684-89D3-4361-AD7B-94D59C5C2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J</a:t>
            </a:r>
            <a:r>
              <a:rPr lang="en-DE" dirty="0"/>
              <a:t>a</a:t>
            </a:r>
            <a:r>
              <a:rPr lang="de-DE" dirty="0"/>
              <a:t>v</a:t>
            </a:r>
            <a:r>
              <a:rPr lang="en-DE" dirty="0"/>
              <a:t>a</a:t>
            </a:r>
            <a:endParaRPr lang="de-DE" dirty="0"/>
          </a:p>
        </p:txBody>
      </p:sp>
      <p:pic>
        <p:nvPicPr>
          <p:cNvPr id="14" name="Inhaltsplatzhalter 13" descr="Ein Bild, das sitzend, Bildschirm, Monitor, schwarz enthält.&#10;&#10;Automatisch generierte Beschreibung">
            <a:extLst>
              <a:ext uri="{FF2B5EF4-FFF2-40B4-BE49-F238E27FC236}">
                <a16:creationId xmlns:a16="http://schemas.microsoft.com/office/drawing/2014/main" id="{8FAC32C1-5209-444F-BE2D-34E41FC7FBF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82834"/>
            <a:ext cx="5183188" cy="3129070"/>
          </a:xfrm>
        </p:spPr>
      </p:pic>
      <p:pic>
        <p:nvPicPr>
          <p:cNvPr id="32" name="Inhaltsplatzhalter 31" descr="Ein Bild, das Screenshot, Monitor enthält.&#10;&#10;Automatisch generierte Beschreibung">
            <a:extLst>
              <a:ext uri="{FF2B5EF4-FFF2-40B4-BE49-F238E27FC236}">
                <a16:creationId xmlns:a16="http://schemas.microsoft.com/office/drawing/2014/main" id="{11185EA3-058F-4A20-930D-32F1AB97D0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786200"/>
            <a:ext cx="5157787" cy="3122338"/>
          </a:xfrm>
        </p:spPr>
      </p:pic>
    </p:spTree>
    <p:extLst>
      <p:ext uri="{BB962C8B-B14F-4D97-AF65-F5344CB8AC3E}">
        <p14:creationId xmlns:p14="http://schemas.microsoft.com/office/powerpoint/2010/main" val="227552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C773ED-8F62-4E57-8B1F-F59AC1B4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</a:t>
            </a:r>
            <a:r>
              <a:rPr lang="en-DE" dirty="0"/>
              <a:t>o</a:t>
            </a:r>
            <a:r>
              <a:rPr lang="de-DE" dirty="0"/>
              <a:t>n</a:t>
            </a:r>
            <a:r>
              <a:rPr lang="en-DE" dirty="0"/>
              <a:t>d</a:t>
            </a:r>
            <a:r>
              <a:rPr lang="de-DE" dirty="0"/>
              <a:t>i</a:t>
            </a:r>
            <a:r>
              <a:rPr lang="en-DE" dirty="0"/>
              <a:t>t</a:t>
            </a:r>
            <a:r>
              <a:rPr lang="de-DE" dirty="0"/>
              <a:t>i</a:t>
            </a:r>
            <a:r>
              <a:rPr lang="en-DE" dirty="0"/>
              <a:t>o</a:t>
            </a:r>
            <a:r>
              <a:rPr lang="de-DE" dirty="0"/>
              <a:t>n</a:t>
            </a:r>
            <a:r>
              <a:rPr lang="en-DE" dirty="0"/>
              <a:t>a</a:t>
            </a:r>
            <a:r>
              <a:rPr lang="de-DE" dirty="0"/>
              <a:t>l</a:t>
            </a:r>
            <a:r>
              <a:rPr lang="en-DE" dirty="0"/>
              <a:t>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2F0B798-BC75-41F0-9D28-92EE7D3FB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D</a:t>
            </a:r>
            <a:r>
              <a:rPr lang="de-DE" dirty="0"/>
              <a:t>a</a:t>
            </a:r>
            <a:r>
              <a:rPr lang="en-DE" dirty="0"/>
              <a:t>r</a:t>
            </a:r>
            <a:r>
              <a:rPr lang="de-DE" dirty="0"/>
              <a:t>t</a:t>
            </a:r>
          </a:p>
        </p:txBody>
      </p:sp>
      <p:pic>
        <p:nvPicPr>
          <p:cNvPr id="4" name="Inhaltsplatzhalter 3" descr="Ein Bild, das Computer, Laptop, sitzend, Bildschirm enthält.&#10;&#10;Automatisch generierte Beschreibung">
            <a:extLst>
              <a:ext uri="{FF2B5EF4-FFF2-40B4-BE49-F238E27FC236}">
                <a16:creationId xmlns:a16="http://schemas.microsoft.com/office/drawing/2014/main" id="{E328C857-3920-4499-B5D4-62974471DE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17" y="2505075"/>
            <a:ext cx="4436328" cy="3684588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57B684-89D3-4361-AD7B-94D59C5C2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J</a:t>
            </a:r>
            <a:r>
              <a:rPr lang="en-DE" dirty="0"/>
              <a:t>a</a:t>
            </a:r>
            <a:r>
              <a:rPr lang="de-DE" dirty="0"/>
              <a:t>v</a:t>
            </a:r>
            <a:r>
              <a:rPr lang="en-DE" dirty="0"/>
              <a:t>a</a:t>
            </a:r>
            <a:endParaRPr lang="de-DE" dirty="0"/>
          </a:p>
        </p:txBody>
      </p:sp>
      <p:pic>
        <p:nvPicPr>
          <p:cNvPr id="10" name="Inhaltsplatzhalter 9" descr="Ein Bild, das Laptop, Monitor, sitzend, Computer enthält.&#10;&#10;Automatisch generierte Beschreibung">
            <a:extLst>
              <a:ext uri="{FF2B5EF4-FFF2-40B4-BE49-F238E27FC236}">
                <a16:creationId xmlns:a16="http://schemas.microsoft.com/office/drawing/2014/main" id="{0C83D831-F0AA-4DAE-846B-6E29E8B609B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960" y="2505075"/>
            <a:ext cx="4463667" cy="3684588"/>
          </a:xfrm>
        </p:spPr>
      </p:pic>
    </p:spTree>
    <p:extLst>
      <p:ext uri="{BB962C8B-B14F-4D97-AF65-F5344CB8AC3E}">
        <p14:creationId xmlns:p14="http://schemas.microsoft.com/office/powerpoint/2010/main" val="1137692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C773ED-8F62-4E57-8B1F-F59AC1B4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</a:t>
            </a:r>
            <a:r>
              <a:rPr lang="en-DE" dirty="0"/>
              <a:t>u</a:t>
            </a:r>
            <a:r>
              <a:rPr lang="de-DE" dirty="0"/>
              <a:t>n</a:t>
            </a:r>
            <a:r>
              <a:rPr lang="en-DE" dirty="0"/>
              <a:t>c</a:t>
            </a:r>
            <a:r>
              <a:rPr lang="de-DE" dirty="0"/>
              <a:t>t</a:t>
            </a:r>
            <a:r>
              <a:rPr lang="en-DE" dirty="0" err="1"/>
              <a:t>i</a:t>
            </a:r>
            <a:r>
              <a:rPr lang="de-DE" dirty="0"/>
              <a:t>o</a:t>
            </a:r>
            <a:r>
              <a:rPr lang="en-DE" dirty="0"/>
              <a:t>n</a:t>
            </a:r>
            <a:r>
              <a:rPr lang="de-DE" dirty="0"/>
              <a:t>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2F0B798-BC75-41F0-9D28-92EE7D3FB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D</a:t>
            </a:r>
            <a:r>
              <a:rPr lang="de-DE" dirty="0"/>
              <a:t>a</a:t>
            </a:r>
            <a:r>
              <a:rPr lang="en-DE" dirty="0"/>
              <a:t>r</a:t>
            </a:r>
            <a:r>
              <a:rPr lang="de-DE" dirty="0"/>
              <a:t>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57B684-89D3-4361-AD7B-94D59C5C2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J</a:t>
            </a:r>
            <a:r>
              <a:rPr lang="en-DE" dirty="0"/>
              <a:t>a</a:t>
            </a:r>
            <a:r>
              <a:rPr lang="de-DE" dirty="0"/>
              <a:t>v</a:t>
            </a:r>
            <a:r>
              <a:rPr lang="en-DE" dirty="0"/>
              <a:t>a</a:t>
            </a:r>
            <a:endParaRPr lang="de-DE" dirty="0"/>
          </a:p>
        </p:txBody>
      </p:sp>
      <p:pic>
        <p:nvPicPr>
          <p:cNvPr id="20" name="Inhaltsplatzhalter 19" descr="Ein Bild, das sitzend, Laptop, Computer, Bildschirm enthält.&#10;&#10;Automatisch generierte Beschreibung">
            <a:extLst>
              <a:ext uri="{FF2B5EF4-FFF2-40B4-BE49-F238E27FC236}">
                <a16:creationId xmlns:a16="http://schemas.microsoft.com/office/drawing/2014/main" id="{83B5C097-79B5-41DA-A6B6-5CA4F1EDE7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42" y="2505075"/>
            <a:ext cx="4661104" cy="3684588"/>
          </a:xfrm>
        </p:spPr>
      </p:pic>
      <p:pic>
        <p:nvPicPr>
          <p:cNvPr id="22" name="Inhaltsplatzhalter 21" descr="Ein Bild, das Screenshot, Monitor, sitzend, Bildschirm enthält.&#10;&#10;Automatisch generierte Beschreibung">
            <a:extLst>
              <a:ext uri="{FF2B5EF4-FFF2-40B4-BE49-F238E27FC236}">
                <a16:creationId xmlns:a16="http://schemas.microsoft.com/office/drawing/2014/main" id="{C3ECB0C1-705D-4B6F-9AB5-D29D8F0CDC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27" y="2505075"/>
            <a:ext cx="3903908" cy="3684588"/>
          </a:xfrm>
        </p:spPr>
      </p:pic>
    </p:spTree>
    <p:extLst>
      <p:ext uri="{BB962C8B-B14F-4D97-AF65-F5344CB8AC3E}">
        <p14:creationId xmlns:p14="http://schemas.microsoft.com/office/powerpoint/2010/main" val="1620366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9C6472-A910-44C0-97E6-E8E14197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</a:t>
            </a:r>
            <a:r>
              <a:rPr lang="de-DE" dirty="0"/>
              <a:t>l</a:t>
            </a:r>
            <a:r>
              <a:rPr lang="en-DE" dirty="0"/>
              <a:t>a</a:t>
            </a:r>
            <a:r>
              <a:rPr lang="de-DE" dirty="0"/>
              <a:t>s</a:t>
            </a:r>
            <a:r>
              <a:rPr lang="en-DE" dirty="0"/>
              <a:t>s</a:t>
            </a:r>
            <a:r>
              <a:rPr lang="de-DE" dirty="0"/>
              <a:t>e</a:t>
            </a:r>
            <a:r>
              <a:rPr lang="en-DE" dirty="0"/>
              <a:t>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0E83B8-B159-44DC-9D07-018B463C9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D</a:t>
            </a:r>
            <a:r>
              <a:rPr lang="de-DE" dirty="0"/>
              <a:t>a</a:t>
            </a:r>
            <a:r>
              <a:rPr lang="en-DE" dirty="0"/>
              <a:t>r</a:t>
            </a:r>
            <a:r>
              <a:rPr lang="de-DE" dirty="0"/>
              <a:t>t</a:t>
            </a:r>
          </a:p>
        </p:txBody>
      </p:sp>
      <p:pic>
        <p:nvPicPr>
          <p:cNvPr id="8" name="Inhaltsplatzhalter 7" descr="Ein Bild, das Screenshot, Bildschirm, sitzend, Monitor enthält.&#10;&#10;Automatisch generierte Beschreibung">
            <a:extLst>
              <a:ext uri="{FF2B5EF4-FFF2-40B4-BE49-F238E27FC236}">
                <a16:creationId xmlns:a16="http://schemas.microsoft.com/office/drawing/2014/main" id="{A6F1C2F3-EB1F-4088-870B-34C193B779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65001"/>
            <a:ext cx="5157787" cy="3364736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5392460-77AF-440B-B582-E5202E2861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DE" dirty="0"/>
              <a:t>J</a:t>
            </a:r>
            <a:r>
              <a:rPr lang="de-DE" dirty="0"/>
              <a:t>a</a:t>
            </a:r>
            <a:r>
              <a:rPr lang="en-DE" dirty="0"/>
              <a:t>v</a:t>
            </a:r>
            <a:r>
              <a:rPr lang="de-DE" dirty="0"/>
              <a:t>a</a:t>
            </a:r>
          </a:p>
        </p:txBody>
      </p:sp>
      <p:pic>
        <p:nvPicPr>
          <p:cNvPr id="14" name="Inhaltsplatzhalter 13" descr="Ein Bild, das Monitor, Bildschirm, sitzend, Laptop enthält.&#10;&#10;Automatisch generierte Beschreibung">
            <a:extLst>
              <a:ext uri="{FF2B5EF4-FFF2-40B4-BE49-F238E27FC236}">
                <a16:creationId xmlns:a16="http://schemas.microsoft.com/office/drawing/2014/main" id="{5B5E9C27-C2BC-487E-9621-900374A05D8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626" y="2505075"/>
            <a:ext cx="3256335" cy="3684588"/>
          </a:xfrm>
        </p:spPr>
      </p:pic>
    </p:spTree>
    <p:extLst>
      <p:ext uri="{BB962C8B-B14F-4D97-AF65-F5344CB8AC3E}">
        <p14:creationId xmlns:p14="http://schemas.microsoft.com/office/powerpoint/2010/main" val="1306834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</Words>
  <Application>Microsoft Office PowerPoint</Application>
  <PresentationFormat>Breitbild</PresentationFormat>
  <Paragraphs>54</Paragraphs>
  <Slides>21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Google Sans</vt:lpstr>
      <vt:lpstr>Office</vt:lpstr>
      <vt:lpstr>PowerPoint-Präsentation</vt:lpstr>
      <vt:lpstr>Flutter is Google’s UI toolkit for building beautiful, natively compiled applications for mobile, web, and desktop from a single Dart codebase. Using a richt set of fully-customizable Widgets. – A quote by Google I modified slightly. </vt:lpstr>
      <vt:lpstr>Agenda</vt:lpstr>
      <vt:lpstr>What is Dart? </vt:lpstr>
      <vt:lpstr>Entry Point</vt:lpstr>
      <vt:lpstr>Data Types</vt:lpstr>
      <vt:lpstr>Conditionals</vt:lpstr>
      <vt:lpstr>Functions</vt:lpstr>
      <vt:lpstr>Classes</vt:lpstr>
      <vt:lpstr>Dart Future</vt:lpstr>
      <vt:lpstr>Widgets</vt:lpstr>
      <vt:lpstr>Widgets</vt:lpstr>
      <vt:lpstr>Widgets</vt:lpstr>
      <vt:lpstr>Widgets</vt:lpstr>
      <vt:lpstr>Widgets</vt:lpstr>
      <vt:lpstr>Widgets</vt:lpstr>
      <vt:lpstr>Widgets</vt:lpstr>
      <vt:lpstr>Widgets</vt:lpstr>
      <vt:lpstr>Widgets</vt:lpstr>
      <vt:lpstr>Demo</vt:lpstr>
      <vt:lpstr>Additional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Dennis Rein</dc:creator>
  <cp:lastModifiedBy>Dennis Rein</cp:lastModifiedBy>
  <cp:revision>1</cp:revision>
  <dcterms:created xsi:type="dcterms:W3CDTF">2020-06-11T22:00:04Z</dcterms:created>
  <dcterms:modified xsi:type="dcterms:W3CDTF">2020-06-11T22:17:01Z</dcterms:modified>
</cp:coreProperties>
</file>